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927" r:id="rId4"/>
  </p:sldMasterIdLst>
  <p:notesMasterIdLst>
    <p:notesMasterId r:id="rId13"/>
  </p:notesMasterIdLst>
  <p:sldIdLst>
    <p:sldId id="331" r:id="rId5"/>
    <p:sldId id="496" r:id="rId6"/>
    <p:sldId id="497" r:id="rId7"/>
    <p:sldId id="498" r:id="rId8"/>
    <p:sldId id="500" r:id="rId9"/>
    <p:sldId id="501" r:id="rId10"/>
    <p:sldId id="502" r:id="rId11"/>
    <p:sldId id="499" r:id="rId12"/>
  </p:sldIdLst>
  <p:sldSz cx="244094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2178741" rtl="0" fontAlgn="auto" latinLnBrk="0" hangingPunct="0">
      <a:lnSpc>
        <a:spcPct val="100000"/>
      </a:lnSpc>
      <a:spcBef>
        <a:spcPts val="0"/>
      </a:spcBef>
      <a:spcAft>
        <a:spcPts val="0"/>
      </a:spcAft>
      <a:buClrTx/>
      <a:buSzTx/>
      <a:buFontTx/>
      <a:buNone/>
      <a:tabLst/>
      <a:defRPr kumimoji="0" sz="4300" b="0" i="0" u="none" strike="noStrike" cap="none" spc="0" normalizeH="0" baseline="0">
        <a:ln>
          <a:noFill/>
        </a:ln>
        <a:solidFill>
          <a:srgbClr val="000000"/>
        </a:solidFill>
        <a:effectLst/>
        <a:uFillTx/>
        <a:latin typeface="+mj-lt"/>
        <a:ea typeface="+mj-ea"/>
        <a:cs typeface="+mj-cs"/>
        <a:sym typeface="Helvetica"/>
      </a:defRPr>
    </a:lvl1pPr>
    <a:lvl2pPr marL="0" marR="0" indent="0" algn="l" defTabSz="2178741" rtl="0" fontAlgn="auto" latinLnBrk="0" hangingPunct="0">
      <a:lnSpc>
        <a:spcPct val="100000"/>
      </a:lnSpc>
      <a:spcBef>
        <a:spcPts val="0"/>
      </a:spcBef>
      <a:spcAft>
        <a:spcPts val="0"/>
      </a:spcAft>
      <a:buClrTx/>
      <a:buSzTx/>
      <a:buFontTx/>
      <a:buNone/>
      <a:tabLst/>
      <a:defRPr kumimoji="0" sz="4300" b="0" i="0" u="none" strike="noStrike" cap="none" spc="0" normalizeH="0" baseline="0">
        <a:ln>
          <a:noFill/>
        </a:ln>
        <a:solidFill>
          <a:srgbClr val="000000"/>
        </a:solidFill>
        <a:effectLst/>
        <a:uFillTx/>
        <a:latin typeface="+mj-lt"/>
        <a:ea typeface="+mj-ea"/>
        <a:cs typeface="+mj-cs"/>
        <a:sym typeface="Helvetica"/>
      </a:defRPr>
    </a:lvl2pPr>
    <a:lvl3pPr marL="0" marR="0" indent="0" algn="l" defTabSz="2178741" rtl="0" fontAlgn="auto" latinLnBrk="0" hangingPunct="0">
      <a:lnSpc>
        <a:spcPct val="100000"/>
      </a:lnSpc>
      <a:spcBef>
        <a:spcPts val="0"/>
      </a:spcBef>
      <a:spcAft>
        <a:spcPts val="0"/>
      </a:spcAft>
      <a:buClrTx/>
      <a:buSzTx/>
      <a:buFontTx/>
      <a:buNone/>
      <a:tabLst/>
      <a:defRPr kumimoji="0" sz="4300" b="0" i="0" u="none" strike="noStrike" cap="none" spc="0" normalizeH="0" baseline="0">
        <a:ln>
          <a:noFill/>
        </a:ln>
        <a:solidFill>
          <a:srgbClr val="000000"/>
        </a:solidFill>
        <a:effectLst/>
        <a:uFillTx/>
        <a:latin typeface="+mj-lt"/>
        <a:ea typeface="+mj-ea"/>
        <a:cs typeface="+mj-cs"/>
        <a:sym typeface="Helvetica"/>
      </a:defRPr>
    </a:lvl3pPr>
    <a:lvl4pPr marL="0" marR="0" indent="0" algn="l" defTabSz="2178741" rtl="0" fontAlgn="auto" latinLnBrk="0" hangingPunct="0">
      <a:lnSpc>
        <a:spcPct val="100000"/>
      </a:lnSpc>
      <a:spcBef>
        <a:spcPts val="0"/>
      </a:spcBef>
      <a:spcAft>
        <a:spcPts val="0"/>
      </a:spcAft>
      <a:buClrTx/>
      <a:buSzTx/>
      <a:buFontTx/>
      <a:buNone/>
      <a:tabLst/>
      <a:defRPr kumimoji="0" sz="4300" b="0" i="0" u="none" strike="noStrike" cap="none" spc="0" normalizeH="0" baseline="0">
        <a:ln>
          <a:noFill/>
        </a:ln>
        <a:solidFill>
          <a:srgbClr val="000000"/>
        </a:solidFill>
        <a:effectLst/>
        <a:uFillTx/>
        <a:latin typeface="+mj-lt"/>
        <a:ea typeface="+mj-ea"/>
        <a:cs typeface="+mj-cs"/>
        <a:sym typeface="Helvetica"/>
      </a:defRPr>
    </a:lvl4pPr>
    <a:lvl5pPr marL="0" marR="0" indent="0" algn="l" defTabSz="2178741" rtl="0" fontAlgn="auto" latinLnBrk="0" hangingPunct="0">
      <a:lnSpc>
        <a:spcPct val="100000"/>
      </a:lnSpc>
      <a:spcBef>
        <a:spcPts val="0"/>
      </a:spcBef>
      <a:spcAft>
        <a:spcPts val="0"/>
      </a:spcAft>
      <a:buClrTx/>
      <a:buSzTx/>
      <a:buFontTx/>
      <a:buNone/>
      <a:tabLst/>
      <a:defRPr kumimoji="0" sz="4300" b="0" i="0" u="none" strike="noStrike" cap="none" spc="0" normalizeH="0" baseline="0">
        <a:ln>
          <a:noFill/>
        </a:ln>
        <a:solidFill>
          <a:srgbClr val="000000"/>
        </a:solidFill>
        <a:effectLst/>
        <a:uFillTx/>
        <a:latin typeface="+mj-lt"/>
        <a:ea typeface="+mj-ea"/>
        <a:cs typeface="+mj-cs"/>
        <a:sym typeface="Helvetica"/>
      </a:defRPr>
    </a:lvl5pPr>
    <a:lvl6pPr marL="0" marR="0" indent="0" algn="l" defTabSz="2178741" rtl="0" fontAlgn="auto" latinLnBrk="0" hangingPunct="0">
      <a:lnSpc>
        <a:spcPct val="100000"/>
      </a:lnSpc>
      <a:spcBef>
        <a:spcPts val="0"/>
      </a:spcBef>
      <a:spcAft>
        <a:spcPts val="0"/>
      </a:spcAft>
      <a:buClrTx/>
      <a:buSzTx/>
      <a:buFontTx/>
      <a:buNone/>
      <a:tabLst/>
      <a:defRPr kumimoji="0" sz="4300" b="0" i="0" u="none" strike="noStrike" cap="none" spc="0" normalizeH="0" baseline="0">
        <a:ln>
          <a:noFill/>
        </a:ln>
        <a:solidFill>
          <a:srgbClr val="000000"/>
        </a:solidFill>
        <a:effectLst/>
        <a:uFillTx/>
        <a:latin typeface="+mj-lt"/>
        <a:ea typeface="+mj-ea"/>
        <a:cs typeface="+mj-cs"/>
        <a:sym typeface="Helvetica"/>
      </a:defRPr>
    </a:lvl6pPr>
    <a:lvl7pPr marL="0" marR="0" indent="0" algn="l" defTabSz="2178741" rtl="0" fontAlgn="auto" latinLnBrk="0" hangingPunct="0">
      <a:lnSpc>
        <a:spcPct val="100000"/>
      </a:lnSpc>
      <a:spcBef>
        <a:spcPts val="0"/>
      </a:spcBef>
      <a:spcAft>
        <a:spcPts val="0"/>
      </a:spcAft>
      <a:buClrTx/>
      <a:buSzTx/>
      <a:buFontTx/>
      <a:buNone/>
      <a:tabLst/>
      <a:defRPr kumimoji="0" sz="4300" b="0" i="0" u="none" strike="noStrike" cap="none" spc="0" normalizeH="0" baseline="0">
        <a:ln>
          <a:noFill/>
        </a:ln>
        <a:solidFill>
          <a:srgbClr val="000000"/>
        </a:solidFill>
        <a:effectLst/>
        <a:uFillTx/>
        <a:latin typeface="+mj-lt"/>
        <a:ea typeface="+mj-ea"/>
        <a:cs typeface="+mj-cs"/>
        <a:sym typeface="Helvetica"/>
      </a:defRPr>
    </a:lvl7pPr>
    <a:lvl8pPr marL="0" marR="0" indent="0" algn="l" defTabSz="2178741" rtl="0" fontAlgn="auto" latinLnBrk="0" hangingPunct="0">
      <a:lnSpc>
        <a:spcPct val="100000"/>
      </a:lnSpc>
      <a:spcBef>
        <a:spcPts val="0"/>
      </a:spcBef>
      <a:spcAft>
        <a:spcPts val="0"/>
      </a:spcAft>
      <a:buClrTx/>
      <a:buSzTx/>
      <a:buFontTx/>
      <a:buNone/>
      <a:tabLst/>
      <a:defRPr kumimoji="0" sz="4300" b="0" i="0" u="none" strike="noStrike" cap="none" spc="0" normalizeH="0" baseline="0">
        <a:ln>
          <a:noFill/>
        </a:ln>
        <a:solidFill>
          <a:srgbClr val="000000"/>
        </a:solidFill>
        <a:effectLst/>
        <a:uFillTx/>
        <a:latin typeface="+mj-lt"/>
        <a:ea typeface="+mj-ea"/>
        <a:cs typeface="+mj-cs"/>
        <a:sym typeface="Helvetica"/>
      </a:defRPr>
    </a:lvl8pPr>
    <a:lvl9pPr marL="0" marR="0" indent="0" algn="l" defTabSz="2178741" rtl="0" fontAlgn="auto" latinLnBrk="0" hangingPunct="0">
      <a:lnSpc>
        <a:spcPct val="100000"/>
      </a:lnSpc>
      <a:spcBef>
        <a:spcPts val="0"/>
      </a:spcBef>
      <a:spcAft>
        <a:spcPts val="0"/>
      </a:spcAft>
      <a:buClrTx/>
      <a:buSzTx/>
      <a:buFontTx/>
      <a:buNone/>
      <a:tabLst/>
      <a:defRPr kumimoji="0" sz="4300" b="0" i="0" u="none" strike="noStrike" cap="none" spc="0" normalizeH="0" baseline="0">
        <a:ln>
          <a:noFill/>
        </a:ln>
        <a:solidFill>
          <a:srgbClr val="000000"/>
        </a:solidFill>
        <a:effectLst/>
        <a:uFillTx/>
        <a:latin typeface="+mj-lt"/>
        <a:ea typeface="+mj-ea"/>
        <a:cs typeface="+mj-cs"/>
        <a:sym typeface="Helvetica"/>
      </a:defRPr>
    </a:lvl9pPr>
  </p:defaultTextStyle>
  <p:extLst>
    <p:ext uri="{521415D9-36F7-43E2-AB2F-B90AF26B5E84}">
      <p14:sectionLst xmlns:p14="http://schemas.microsoft.com/office/powerpoint/2010/main">
        <p14:section name="Seção sem Título" id="{616F7919-79B8-4CA0-920B-3C8B4AFCBBD6}">
          <p14:sldIdLst>
            <p14:sldId id="331"/>
            <p14:sldId id="496"/>
            <p14:sldId id="497"/>
            <p14:sldId id="498"/>
            <p14:sldId id="500"/>
            <p14:sldId id="501"/>
            <p14:sldId id="502"/>
            <p14:sldId id="499"/>
          </p14:sldIdLst>
        </p14:section>
      </p14:sectionLst>
    </p:ext>
    <p:ext uri="{EFAFB233-063F-42B5-8137-9DF3F51BA10A}">
      <p15:sldGuideLst xmlns:p15="http://schemas.microsoft.com/office/powerpoint/2012/main">
        <p15:guide id="1" orient="horz" pos="4320" userDrawn="1">
          <p15:clr>
            <a:srgbClr val="A4A3A4"/>
          </p15:clr>
        </p15:guide>
        <p15:guide id="2" pos="76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CC"/>
    <a:srgbClr val="FFFF00"/>
    <a:srgbClr val="FFCC66"/>
    <a:srgbClr val="FF6600"/>
    <a:srgbClr val="000000"/>
    <a:srgbClr val="969696"/>
    <a:srgbClr val="EFF4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21F1B4-6CB5-4BC6-ABCD-214F1E4C9C79}" v="153" dt="2021-04-19T23:51:06.691"/>
    <p1510:client id="{E5407064-8FF1-46E1-9302-129A856979F1}" v="3" dt="2021-04-15T21:49:05.506"/>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EED5"/>
          </a:solidFill>
        </a:fill>
      </a:tcStyle>
    </a:wholeTbl>
    <a:band2H>
      <a:tcTxStyle/>
      <a:tcStyle>
        <a:tcBdr/>
        <a:fill>
          <a:solidFill>
            <a:srgbClr val="E9F6EB"/>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E5FE"/>
          </a:solidFill>
        </a:fill>
      </a:tcStyle>
    </a:wholeTbl>
    <a:band2H>
      <a:tcTxStyle/>
      <a:tcStyle>
        <a:tcBdr/>
        <a:fill>
          <a:solidFill>
            <a:srgbClr val="E7F2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E5FE"/>
          </a:solidFill>
        </a:fill>
      </a:tcStyle>
    </a:wholeTbl>
    <a:band2H>
      <a:tcTxStyle/>
      <a:tcStyle>
        <a:tcBdr/>
        <a:fill>
          <a:solidFill>
            <a:srgbClr val="E7F2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EED5"/>
          </a:solidFill>
        </a:fill>
      </a:tcStyle>
    </a:wholeTbl>
    <a:band2H>
      <a:tcTxStyle/>
      <a:tcStyle>
        <a:tcBdr/>
        <a:fill>
          <a:solidFill>
            <a:srgbClr val="E9F6EB"/>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F3F1"/>
          </a:solidFill>
        </a:fill>
      </a:tcStyle>
    </a:wholeTbl>
    <a:band2H>
      <a:tcTxStyle/>
      <a:tcStyle>
        <a:tcBdr/>
        <a:fill>
          <a:solidFill>
            <a:srgbClr val="E6F9F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2708684C-4D16-4618-839F-0558EEFCDFE6}"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2833802-FEF1-4C79-8D5D-14CF1EAF98D9}" styleName="Estilo Claro 2 - Ênfase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3" d="100"/>
          <a:sy n="43" d="100"/>
        </p:scale>
        <p:origin x="300" y="60"/>
      </p:cViewPr>
      <p:guideLst>
        <p:guide orient="horz" pos="4320"/>
        <p:guide pos="768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26" name="Shape 2426"/>
          <p:cNvSpPr>
            <a:spLocks noGrp="1" noRot="1" noChangeAspect="1"/>
          </p:cNvSpPr>
          <p:nvPr>
            <p:ph type="sldImg"/>
          </p:nvPr>
        </p:nvSpPr>
        <p:spPr>
          <a:xfrm>
            <a:off x="1143000" y="685800"/>
            <a:ext cx="4572000" cy="3429000"/>
          </a:xfrm>
          <a:prstGeom prst="rect">
            <a:avLst/>
          </a:prstGeom>
        </p:spPr>
        <p:txBody>
          <a:bodyPr/>
          <a:lstStyle/>
          <a:p>
            <a:endParaRPr/>
          </a:p>
        </p:txBody>
      </p:sp>
      <p:sp>
        <p:nvSpPr>
          <p:cNvPr id="2427" name="Shape 242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54157739"/>
      </p:ext>
    </p:extLst>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a:xfrm>
            <a:off x="0" y="8685213"/>
            <a:ext cx="2971800" cy="458787"/>
          </a:xfrm>
          <a:prstGeom prst="rect">
            <a:avLst/>
          </a:prstGeom>
        </p:spPr>
        <p:txBody>
          <a:bodyPr/>
          <a:lstStyle/>
          <a:p>
            <a:endParaRPr lang="pt-BR"/>
          </a:p>
        </p:txBody>
      </p:sp>
      <p:sp>
        <p:nvSpPr>
          <p:cNvPr id="5" name="Slide Number Placeholder 4"/>
          <p:cNvSpPr>
            <a:spLocks noGrp="1"/>
          </p:cNvSpPr>
          <p:nvPr>
            <p:ph type="sldNum" sz="quarter" idx="5"/>
          </p:nvPr>
        </p:nvSpPr>
        <p:spPr>
          <a:xfrm>
            <a:off x="3884613" y="8685213"/>
            <a:ext cx="2971800" cy="458787"/>
          </a:xfrm>
          <a:prstGeom prst="rect">
            <a:avLst/>
          </a:prstGeom>
        </p:spPr>
        <p:txBody>
          <a:bodyPr/>
          <a:lstStyle/>
          <a:p>
            <a:fld id="{39C87348-A092-3C45-BB1D-4233D0F34B9A}" type="slidenum">
              <a:rPr lang="pt-BR" smtClean="0"/>
              <a:t>1</a:t>
            </a:fld>
            <a:endParaRPr lang="pt-BR"/>
          </a:p>
        </p:txBody>
      </p:sp>
    </p:spTree>
    <p:extLst>
      <p:ext uri="{BB962C8B-B14F-4D97-AF65-F5344CB8AC3E}">
        <p14:creationId xmlns:p14="http://schemas.microsoft.com/office/powerpoint/2010/main" val="4101151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77825" y="685800"/>
            <a:ext cx="6102350" cy="3429000"/>
          </a:xfrm>
        </p:spPr>
      </p:sp>
      <p:sp>
        <p:nvSpPr>
          <p:cNvPr id="3" name="Espaço Reservado para Anotações 2"/>
          <p:cNvSpPr>
            <a:spLocks noGrp="1"/>
          </p:cNvSpPr>
          <p:nvPr>
            <p:ph type="body" idx="1"/>
          </p:nvPr>
        </p:nvSpPr>
        <p:spPr/>
        <p:txBody>
          <a:bodyPr/>
          <a:lstStyle/>
          <a:p>
            <a:endParaRPr lang="pt-BR"/>
          </a:p>
        </p:txBody>
      </p:sp>
    </p:spTree>
    <p:extLst>
      <p:ext uri="{BB962C8B-B14F-4D97-AF65-F5344CB8AC3E}">
        <p14:creationId xmlns:p14="http://schemas.microsoft.com/office/powerpoint/2010/main" val="3739956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77825" y="685800"/>
            <a:ext cx="6102350" cy="3429000"/>
          </a:xfrm>
        </p:spPr>
      </p:sp>
      <p:sp>
        <p:nvSpPr>
          <p:cNvPr id="3" name="Espaço Reservado para Anotações 2"/>
          <p:cNvSpPr>
            <a:spLocks noGrp="1"/>
          </p:cNvSpPr>
          <p:nvPr>
            <p:ph type="body" idx="1"/>
          </p:nvPr>
        </p:nvSpPr>
        <p:spPr/>
        <p:txBody>
          <a:bodyPr/>
          <a:lstStyle/>
          <a:p>
            <a:endParaRPr lang="pt-BR"/>
          </a:p>
        </p:txBody>
      </p:sp>
    </p:spTree>
    <p:extLst>
      <p:ext uri="{BB962C8B-B14F-4D97-AF65-F5344CB8AC3E}">
        <p14:creationId xmlns:p14="http://schemas.microsoft.com/office/powerpoint/2010/main" val="2837621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77825" y="685800"/>
            <a:ext cx="6102350" cy="3429000"/>
          </a:xfrm>
        </p:spPr>
      </p:sp>
      <p:sp>
        <p:nvSpPr>
          <p:cNvPr id="3" name="Espaço Reservado para Anotações 2"/>
          <p:cNvSpPr>
            <a:spLocks noGrp="1"/>
          </p:cNvSpPr>
          <p:nvPr>
            <p:ph type="body" idx="1"/>
          </p:nvPr>
        </p:nvSpPr>
        <p:spPr/>
        <p:txBody>
          <a:bodyPr/>
          <a:lstStyle/>
          <a:p>
            <a:endParaRPr lang="pt-BR"/>
          </a:p>
        </p:txBody>
      </p:sp>
    </p:spTree>
    <p:extLst>
      <p:ext uri="{BB962C8B-B14F-4D97-AF65-F5344CB8AC3E}">
        <p14:creationId xmlns:p14="http://schemas.microsoft.com/office/powerpoint/2010/main" val="2479879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77825" y="685800"/>
            <a:ext cx="6102350" cy="3429000"/>
          </a:xfrm>
        </p:spPr>
      </p:sp>
      <p:sp>
        <p:nvSpPr>
          <p:cNvPr id="3" name="Espaço Reservado para Anotações 2"/>
          <p:cNvSpPr>
            <a:spLocks noGrp="1"/>
          </p:cNvSpPr>
          <p:nvPr>
            <p:ph type="body" idx="1"/>
          </p:nvPr>
        </p:nvSpPr>
        <p:spPr/>
        <p:txBody>
          <a:bodyPr/>
          <a:lstStyle/>
          <a:p>
            <a:endParaRPr lang="pt-BR"/>
          </a:p>
        </p:txBody>
      </p:sp>
    </p:spTree>
    <p:extLst>
      <p:ext uri="{BB962C8B-B14F-4D97-AF65-F5344CB8AC3E}">
        <p14:creationId xmlns:p14="http://schemas.microsoft.com/office/powerpoint/2010/main" val="82552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77825" y="685800"/>
            <a:ext cx="6102350" cy="3429000"/>
          </a:xfrm>
        </p:spPr>
      </p:sp>
      <p:sp>
        <p:nvSpPr>
          <p:cNvPr id="3" name="Espaço Reservado para Anotações 2"/>
          <p:cNvSpPr>
            <a:spLocks noGrp="1"/>
          </p:cNvSpPr>
          <p:nvPr>
            <p:ph type="body" idx="1"/>
          </p:nvPr>
        </p:nvSpPr>
        <p:spPr/>
        <p:txBody>
          <a:bodyPr/>
          <a:lstStyle/>
          <a:p>
            <a:endParaRPr lang="pt-BR"/>
          </a:p>
        </p:txBody>
      </p:sp>
    </p:spTree>
    <p:extLst>
      <p:ext uri="{BB962C8B-B14F-4D97-AF65-F5344CB8AC3E}">
        <p14:creationId xmlns:p14="http://schemas.microsoft.com/office/powerpoint/2010/main" val="9518468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8.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9.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0.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1.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2.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3.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3.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everis DS&amp;T">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7A516D08-7B0B-4740-AB14-AEE06FA98235}"/>
              </a:ext>
            </a:extLst>
          </p:cNvPr>
          <p:cNvPicPr>
            <a:picLocks noChangeAspect="1"/>
          </p:cNvPicPr>
          <p:nvPr userDrawn="1"/>
        </p:nvPicPr>
        <p:blipFill rotWithShape="1">
          <a:blip r:embed="rId2">
            <a:alphaModFix/>
          </a:blip>
          <a:srcRect r="2822" b="2866"/>
          <a:stretch/>
        </p:blipFill>
        <p:spPr>
          <a:xfrm>
            <a:off x="-251271" y="-147449"/>
            <a:ext cx="24660673" cy="13863450"/>
          </a:xfrm>
          <a:prstGeom prst="rect">
            <a:avLst/>
          </a:prstGeom>
        </p:spPr>
      </p:pic>
      <p:pic>
        <p:nvPicPr>
          <p:cNvPr id="10" name="Imagem 9">
            <a:extLst>
              <a:ext uri="{FF2B5EF4-FFF2-40B4-BE49-F238E27FC236}">
                <a16:creationId xmlns:a16="http://schemas.microsoft.com/office/drawing/2014/main" id="{B1A95729-3B71-5944-B476-060128E4C418}"/>
              </a:ext>
            </a:extLst>
          </p:cNvPr>
          <p:cNvPicPr>
            <a:picLocks noChangeAspect="1"/>
          </p:cNvPicPr>
          <p:nvPr userDrawn="1"/>
        </p:nvPicPr>
        <p:blipFill>
          <a:blip r:embed="rId3"/>
          <a:stretch>
            <a:fillRect/>
          </a:stretch>
        </p:blipFill>
        <p:spPr>
          <a:xfrm>
            <a:off x="11351224" y="5351665"/>
            <a:ext cx="5981440" cy="3756478"/>
          </a:xfrm>
          <a:prstGeom prst="rect">
            <a:avLst/>
          </a:prstGeom>
        </p:spPr>
      </p:pic>
      <p:sp>
        <p:nvSpPr>
          <p:cNvPr id="20" name="Date Placeholder 19">
            <a:extLst>
              <a:ext uri="{FF2B5EF4-FFF2-40B4-BE49-F238E27FC236}">
                <a16:creationId xmlns:a16="http://schemas.microsoft.com/office/drawing/2014/main" id="{2C6A5C5E-A898-4B4A-918E-01BA940A818C}"/>
              </a:ext>
            </a:extLst>
          </p:cNvPr>
          <p:cNvSpPr>
            <a:spLocks noGrp="1"/>
          </p:cNvSpPr>
          <p:nvPr>
            <p:ph type="dt" sz="half" idx="10"/>
          </p:nvPr>
        </p:nvSpPr>
        <p:spPr/>
        <p:txBody>
          <a:bodyPr/>
          <a:lstStyle>
            <a:lvl1pPr>
              <a:defRPr>
                <a:solidFill>
                  <a:schemeClr val="bg1"/>
                </a:solidFill>
              </a:defRPr>
            </a:lvl1pPr>
          </a:lstStyle>
          <a:p>
            <a:fld id="{C62BDB9C-98A7-6947-B035-93B3EDFFAF54}" type="datetime4">
              <a:rPr lang="es-ES" smtClean="0">
                <a:solidFill>
                  <a:srgbClr val="FFFFFF"/>
                </a:solidFill>
              </a:rPr>
              <a:pPr/>
              <a:t>19 de abril de 2021</a:t>
            </a:fld>
            <a:endParaRPr>
              <a:solidFill>
                <a:srgbClr val="FFFFFF"/>
              </a:solidFill>
            </a:endParaRPr>
          </a:p>
        </p:txBody>
      </p:sp>
      <p:sp>
        <p:nvSpPr>
          <p:cNvPr id="21" name="Footer Placeholder 20">
            <a:extLst>
              <a:ext uri="{FF2B5EF4-FFF2-40B4-BE49-F238E27FC236}">
                <a16:creationId xmlns:a16="http://schemas.microsoft.com/office/drawing/2014/main" id="{F973F28A-5E70-7F4E-8508-1223E4EB2FDE}"/>
              </a:ext>
            </a:extLst>
          </p:cNvPr>
          <p:cNvSpPr>
            <a:spLocks noGrp="1"/>
          </p:cNvSpPr>
          <p:nvPr>
            <p:ph type="ftr" sz="quarter" idx="11"/>
          </p:nvPr>
        </p:nvSpPr>
        <p:spPr>
          <a:xfrm>
            <a:off x="9062359" y="12712701"/>
            <a:ext cx="14037453" cy="730250"/>
          </a:xfrm>
        </p:spPr>
        <p:txBody>
          <a:bodyPr/>
          <a:lstStyle>
            <a:lvl1pPr>
              <a:defRPr>
                <a:solidFill>
                  <a:schemeClr val="bg1"/>
                </a:solidFill>
              </a:defRPr>
            </a:lvl1pPr>
          </a:lstStyle>
          <a:p>
            <a:pPr algn="r"/>
            <a:r>
              <a:rPr>
                <a:solidFill>
                  <a:srgbClr val="FFFFFF"/>
                </a:solidFill>
              </a:rPr>
              <a:t>everis © 2018</a:t>
            </a:r>
          </a:p>
        </p:txBody>
      </p:sp>
      <p:pic>
        <p:nvPicPr>
          <p:cNvPr id="8" name="Picture 7">
            <a:extLst>
              <a:ext uri="{FF2B5EF4-FFF2-40B4-BE49-F238E27FC236}">
                <a16:creationId xmlns:a16="http://schemas.microsoft.com/office/drawing/2014/main" id="{30D76B7A-185B-5049-857C-4F935C9F80BF}"/>
              </a:ext>
            </a:extLst>
          </p:cNvPr>
          <p:cNvPicPr>
            <a:picLocks noChangeAspect="1"/>
          </p:cNvPicPr>
          <p:nvPr userDrawn="1"/>
        </p:nvPicPr>
        <p:blipFill rotWithShape="1">
          <a:blip r:embed="rId4">
            <a:clrChange>
              <a:clrFrom>
                <a:srgbClr val="FEFEFE"/>
              </a:clrFrom>
              <a:clrTo>
                <a:srgbClr val="FEFEFE">
                  <a:alpha val="0"/>
                </a:srgbClr>
              </a:clrTo>
            </a:clrChange>
            <a:biLevel thresh="50000"/>
          </a:blip>
          <a:srcRect l="16869" t="25274" r="17356" b="25395"/>
          <a:stretch/>
        </p:blipFill>
        <p:spPr>
          <a:xfrm>
            <a:off x="21836643" y="657726"/>
            <a:ext cx="1830705" cy="914400"/>
          </a:xfrm>
          <a:prstGeom prst="rect">
            <a:avLst/>
          </a:prstGeom>
        </p:spPr>
      </p:pic>
    </p:spTree>
    <p:extLst>
      <p:ext uri="{BB962C8B-B14F-4D97-AF65-F5344CB8AC3E}">
        <p14:creationId xmlns:p14="http://schemas.microsoft.com/office/powerpoint/2010/main" val="4049578280"/>
      </p:ext>
    </p:extLst>
  </p:cSld>
  <p:clrMapOvr>
    <a:masterClrMapping/>
  </p:clrMapOvr>
  <p:transition spd="slow">
    <p:push dir="u"/>
  </p:transition>
  <p:extLst>
    <p:ext uri="{DCECCB84-F9BA-43D5-87BE-67443E8EF086}">
      <p15:sldGuideLst xmlns:p15="http://schemas.microsoft.com/office/powerpoint/2012/main">
        <p15:guide id="1" orient="horz" pos="411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numbers">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38BBEA6E-74A1-5844-B66E-FA6665AF42B1}"/>
              </a:ext>
            </a:extLst>
          </p:cNvPr>
          <p:cNvSpPr/>
          <p:nvPr userDrawn="1"/>
        </p:nvSpPr>
        <p:spPr>
          <a:xfrm>
            <a:off x="17538905" y="5499960"/>
            <a:ext cx="3600587" cy="3596840"/>
          </a:xfrm>
          <a:prstGeom prst="ellipse">
            <a:avLst/>
          </a:prstGeom>
          <a:solidFill>
            <a:srgbClr val="43D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endParaRPr lang="pt-BR" sz="3600" kern="1200">
              <a:solidFill>
                <a:srgbClr val="FFFFFF"/>
              </a:solidFill>
            </a:endParaRPr>
          </a:p>
        </p:txBody>
      </p:sp>
      <p:sp>
        <p:nvSpPr>
          <p:cNvPr id="25" name="Oval 24">
            <a:extLst>
              <a:ext uri="{FF2B5EF4-FFF2-40B4-BE49-F238E27FC236}">
                <a16:creationId xmlns:a16="http://schemas.microsoft.com/office/drawing/2014/main" id="{3ED22C7E-C4EA-8F45-A06D-F22B42F9E297}"/>
              </a:ext>
            </a:extLst>
          </p:cNvPr>
          <p:cNvSpPr/>
          <p:nvPr userDrawn="1"/>
        </p:nvSpPr>
        <p:spPr>
          <a:xfrm>
            <a:off x="10614733" y="5499960"/>
            <a:ext cx="3600587" cy="3596840"/>
          </a:xfrm>
          <a:prstGeom prst="ellipse">
            <a:avLst/>
          </a:prstGeom>
          <a:solidFill>
            <a:srgbClr val="43D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endParaRPr lang="pt-BR" sz="3600" kern="1200">
              <a:solidFill>
                <a:srgbClr val="FFFFFF"/>
              </a:solidFill>
            </a:endParaRPr>
          </a:p>
        </p:txBody>
      </p:sp>
      <p:sp>
        <p:nvSpPr>
          <p:cNvPr id="6" name="Oval 5">
            <a:extLst>
              <a:ext uri="{FF2B5EF4-FFF2-40B4-BE49-F238E27FC236}">
                <a16:creationId xmlns:a16="http://schemas.microsoft.com/office/drawing/2014/main" id="{86F0822E-126A-1D4B-8EF4-6DE8515E4C82}"/>
              </a:ext>
            </a:extLst>
          </p:cNvPr>
          <p:cNvSpPr/>
          <p:nvPr userDrawn="1"/>
        </p:nvSpPr>
        <p:spPr>
          <a:xfrm>
            <a:off x="3663774" y="5499960"/>
            <a:ext cx="3600587" cy="3596840"/>
          </a:xfrm>
          <a:prstGeom prst="ellipse">
            <a:avLst/>
          </a:prstGeom>
          <a:solidFill>
            <a:srgbClr val="43D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endParaRPr lang="pt-BR" sz="3600" kern="1200">
              <a:solidFill>
                <a:srgbClr val="FFFFFF"/>
              </a:solidFill>
            </a:endParaRPr>
          </a:p>
        </p:txBody>
      </p:sp>
      <p:sp>
        <p:nvSpPr>
          <p:cNvPr id="3" name="Espaço Reservado para Conteúdo 2">
            <a:extLst>
              <a:ext uri="{FF2B5EF4-FFF2-40B4-BE49-F238E27FC236}">
                <a16:creationId xmlns:a16="http://schemas.microsoft.com/office/drawing/2014/main" id="{9D6C072C-8288-5B45-BB9F-16ACF77F0781}"/>
              </a:ext>
            </a:extLst>
          </p:cNvPr>
          <p:cNvSpPr>
            <a:spLocks noGrp="1"/>
          </p:cNvSpPr>
          <p:nvPr>
            <p:ph sz="half" idx="1" hasCustomPrompt="1"/>
          </p:nvPr>
        </p:nvSpPr>
        <p:spPr>
          <a:xfrm>
            <a:off x="1309589" y="4515136"/>
            <a:ext cx="20813478" cy="681020"/>
          </a:xfrm>
        </p:spPr>
        <p:txBody>
          <a:bodyPr>
            <a:noAutofit/>
          </a:bodyPr>
          <a:lstStyle>
            <a:lvl1pPr marL="0" marR="0" indent="0" algn="l" defTabSz="1828800" rtl="0" eaLnBrk="1" fontAlgn="auto" latinLnBrk="0" hangingPunct="1">
              <a:lnSpc>
                <a:spcPct val="100000"/>
              </a:lnSpc>
              <a:spcBef>
                <a:spcPts val="2000"/>
              </a:spcBef>
              <a:spcAft>
                <a:spcPts val="0"/>
              </a:spcAft>
              <a:buClrTx/>
              <a:buSzTx/>
              <a:buFont typeface="Arial" panose="020B0604020202020204" pitchFamily="34" charset="0"/>
              <a:buNone/>
              <a:tabLst/>
              <a:defRPr sz="3200">
                <a:latin typeface="Century Gothic" panose="020B0502020202020204" pitchFamily="34" charset="0"/>
              </a:defRPr>
            </a:lvl1pPr>
            <a:lvl2pPr marL="914400" indent="0">
              <a:buNone/>
              <a:defRPr>
                <a:latin typeface="Century Gothic" panose="020B0502020202020204" pitchFamily="34" charset="0"/>
              </a:defRPr>
            </a:lvl2pPr>
            <a:lvl3pPr marL="1828800" indent="0">
              <a:buNone/>
              <a:defRPr>
                <a:latin typeface="Century Gothic" panose="020B0502020202020204" pitchFamily="34" charset="0"/>
              </a:defRPr>
            </a:lvl3pPr>
            <a:lvl4pPr marL="2743200" indent="0">
              <a:buNone/>
              <a:defRPr>
                <a:latin typeface="Century Gothic" panose="020B0502020202020204" pitchFamily="34" charset="0"/>
              </a:defRPr>
            </a:lvl4pPr>
            <a:lvl5pPr marL="3657600" indent="0">
              <a:buNone/>
              <a:defRPr>
                <a:latin typeface="Century Gothic" panose="020B0502020202020204" pitchFamily="34" charset="0"/>
              </a:defRPr>
            </a:lvl5pPr>
          </a:lstStyle>
          <a:p>
            <a:pPr lvl="0"/>
            <a:r>
              <a:rPr lang="en-US" noProof="0"/>
              <a:t>Text – up to 10 lines (font 16)</a:t>
            </a:r>
          </a:p>
        </p:txBody>
      </p:sp>
      <p:sp>
        <p:nvSpPr>
          <p:cNvPr id="8" name="Espaço Reservado para Texto 2">
            <a:extLst>
              <a:ext uri="{FF2B5EF4-FFF2-40B4-BE49-F238E27FC236}">
                <a16:creationId xmlns:a16="http://schemas.microsoft.com/office/drawing/2014/main" id="{CBA7D27C-BCE1-2A48-99D3-9AC25118A3AB}"/>
              </a:ext>
            </a:extLst>
          </p:cNvPr>
          <p:cNvSpPr>
            <a:spLocks noGrp="1"/>
          </p:cNvSpPr>
          <p:nvPr>
            <p:ph type="body" idx="13" hasCustomPrompt="1"/>
          </p:nvPr>
        </p:nvSpPr>
        <p:spPr>
          <a:xfrm>
            <a:off x="1309589" y="758869"/>
            <a:ext cx="20277472" cy="908706"/>
          </a:xfrm>
        </p:spPr>
        <p:txBody>
          <a:bodyPr anchor="t" anchorCtr="0">
            <a:noAutofit/>
          </a:bodyPr>
          <a:lstStyle>
            <a:lvl1pPr marL="0" indent="0">
              <a:buNone/>
              <a:defRPr sz="6400" b="1">
                <a:latin typeface="Century Gothic" panose="020B0502020202020204"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noProof="0"/>
              <a:t>Title (font 32)</a:t>
            </a:r>
          </a:p>
        </p:txBody>
      </p:sp>
      <p:sp>
        <p:nvSpPr>
          <p:cNvPr id="14" name="Espaço Reservado para Texto 2">
            <a:extLst>
              <a:ext uri="{FF2B5EF4-FFF2-40B4-BE49-F238E27FC236}">
                <a16:creationId xmlns:a16="http://schemas.microsoft.com/office/drawing/2014/main" id="{D5276FDB-D5EA-7940-B1F0-A155F73136E9}"/>
              </a:ext>
            </a:extLst>
          </p:cNvPr>
          <p:cNvSpPr>
            <a:spLocks noGrp="1"/>
          </p:cNvSpPr>
          <p:nvPr>
            <p:ph type="body" idx="32" hasCustomPrompt="1"/>
          </p:nvPr>
        </p:nvSpPr>
        <p:spPr>
          <a:xfrm>
            <a:off x="1309588" y="2165375"/>
            <a:ext cx="20277474" cy="1755734"/>
          </a:xfrm>
        </p:spPr>
        <p:txBody>
          <a:bodyPr anchor="t" anchorCtr="0">
            <a:noAutofit/>
          </a:bodyPr>
          <a:lstStyle>
            <a:lvl1pPr marL="0" indent="0">
              <a:lnSpc>
                <a:spcPct val="100000"/>
              </a:lnSpc>
              <a:buNone/>
              <a:defRPr sz="4800" b="0">
                <a:latin typeface="Century Gothic" panose="020B0502020202020204"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noProof="0"/>
              <a:t>Subtitle or short description (optional), up to 2 lines (font 24)</a:t>
            </a:r>
          </a:p>
        </p:txBody>
      </p:sp>
      <p:sp>
        <p:nvSpPr>
          <p:cNvPr id="2" name="Date Placeholder 1">
            <a:extLst>
              <a:ext uri="{FF2B5EF4-FFF2-40B4-BE49-F238E27FC236}">
                <a16:creationId xmlns:a16="http://schemas.microsoft.com/office/drawing/2014/main" id="{6C35B571-FEFE-D743-8265-885B54AEFE7D}"/>
              </a:ext>
            </a:extLst>
          </p:cNvPr>
          <p:cNvSpPr>
            <a:spLocks noGrp="1"/>
          </p:cNvSpPr>
          <p:nvPr>
            <p:ph type="dt" sz="half" idx="33"/>
          </p:nvPr>
        </p:nvSpPr>
        <p:spPr/>
        <p:txBody>
          <a:bodyPr/>
          <a:lstStyle/>
          <a:p>
            <a:fld id="{C62BDB9C-98A7-6947-B035-93B3EDFFAF54}" type="datetime4">
              <a:rPr lang="es-ES">
                <a:solidFill>
                  <a:srgbClr val="505050"/>
                </a:solidFill>
              </a:rPr>
              <a:pPr/>
              <a:t>19 de abril de 2021</a:t>
            </a:fld>
            <a:endParaRPr>
              <a:solidFill>
                <a:srgbClr val="505050"/>
              </a:solidFill>
            </a:endParaRPr>
          </a:p>
        </p:txBody>
      </p:sp>
      <p:sp>
        <p:nvSpPr>
          <p:cNvPr id="4" name="Footer Placeholder 3">
            <a:extLst>
              <a:ext uri="{FF2B5EF4-FFF2-40B4-BE49-F238E27FC236}">
                <a16:creationId xmlns:a16="http://schemas.microsoft.com/office/drawing/2014/main" id="{A54583C7-8C39-D245-86EA-5350B7E32F8F}"/>
              </a:ext>
            </a:extLst>
          </p:cNvPr>
          <p:cNvSpPr>
            <a:spLocks noGrp="1"/>
          </p:cNvSpPr>
          <p:nvPr>
            <p:ph type="ftr" sz="quarter" idx="34"/>
          </p:nvPr>
        </p:nvSpPr>
        <p:spPr/>
        <p:txBody>
          <a:bodyPr/>
          <a:lstStyle/>
          <a:p>
            <a:pPr algn="r"/>
            <a:r>
              <a:rPr>
                <a:solidFill>
                  <a:srgbClr val="505050"/>
                </a:solidFill>
              </a:rPr>
              <a:t>everis © 2018</a:t>
            </a:r>
          </a:p>
        </p:txBody>
      </p:sp>
      <p:sp>
        <p:nvSpPr>
          <p:cNvPr id="5" name="Slide Number Placeholder 4">
            <a:extLst>
              <a:ext uri="{FF2B5EF4-FFF2-40B4-BE49-F238E27FC236}">
                <a16:creationId xmlns:a16="http://schemas.microsoft.com/office/drawing/2014/main" id="{AC1AD44C-97FF-F34A-81BC-4BC2985655DE}"/>
              </a:ext>
            </a:extLst>
          </p:cNvPr>
          <p:cNvSpPr>
            <a:spLocks noGrp="1"/>
          </p:cNvSpPr>
          <p:nvPr>
            <p:ph type="sldNum" sz="quarter" idx="35"/>
          </p:nvPr>
        </p:nvSpPr>
        <p:spPr/>
        <p:txBody>
          <a:bodyPr/>
          <a:lstStyle/>
          <a:p>
            <a:fld id="{AD6D3279-9C4E-C94A-B134-5F196FB90914}" type="slidenum">
              <a:rPr>
                <a:solidFill>
                  <a:srgbClr val="505050"/>
                </a:solidFill>
              </a:rPr>
              <a:pPr/>
              <a:t>‹Nº›</a:t>
            </a:fld>
            <a:endParaRPr>
              <a:solidFill>
                <a:srgbClr val="505050"/>
              </a:solidFill>
            </a:endParaRPr>
          </a:p>
        </p:txBody>
      </p:sp>
      <p:sp>
        <p:nvSpPr>
          <p:cNvPr id="13" name="Espaço Reservado para Texto 2">
            <a:extLst>
              <a:ext uri="{FF2B5EF4-FFF2-40B4-BE49-F238E27FC236}">
                <a16:creationId xmlns:a16="http://schemas.microsoft.com/office/drawing/2014/main" id="{525FE975-05E2-454D-A552-864B87D47E17}"/>
              </a:ext>
            </a:extLst>
          </p:cNvPr>
          <p:cNvSpPr>
            <a:spLocks noGrp="1"/>
          </p:cNvSpPr>
          <p:nvPr>
            <p:ph type="body" idx="36" hasCustomPrompt="1"/>
          </p:nvPr>
        </p:nvSpPr>
        <p:spPr>
          <a:xfrm>
            <a:off x="3798083" y="6636063"/>
            <a:ext cx="3331973" cy="1145814"/>
          </a:xfrm>
        </p:spPr>
        <p:txBody>
          <a:bodyPr anchor="ctr" anchorCtr="0">
            <a:noAutofit/>
          </a:bodyPr>
          <a:lstStyle>
            <a:lvl1pPr marL="0" indent="0" algn="ctr">
              <a:buNone/>
              <a:defRPr sz="8000" b="1">
                <a:solidFill>
                  <a:schemeClr val="bg1"/>
                </a:solidFill>
                <a:latin typeface="Century Gothic" panose="020B0502020202020204"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r>
              <a:rPr lang="en-US" noProof="0"/>
              <a:t>99999</a:t>
            </a:r>
          </a:p>
        </p:txBody>
      </p:sp>
      <p:sp>
        <p:nvSpPr>
          <p:cNvPr id="15" name="Espaço Reservado para Texto 2">
            <a:extLst>
              <a:ext uri="{FF2B5EF4-FFF2-40B4-BE49-F238E27FC236}">
                <a16:creationId xmlns:a16="http://schemas.microsoft.com/office/drawing/2014/main" id="{ED7F559C-CEC6-3241-AEBF-377A87345F07}"/>
              </a:ext>
            </a:extLst>
          </p:cNvPr>
          <p:cNvSpPr>
            <a:spLocks noGrp="1"/>
          </p:cNvSpPr>
          <p:nvPr>
            <p:ph type="body" idx="37" hasCustomPrompt="1"/>
          </p:nvPr>
        </p:nvSpPr>
        <p:spPr>
          <a:xfrm>
            <a:off x="10738255" y="6636063"/>
            <a:ext cx="3331973" cy="1145814"/>
          </a:xfrm>
        </p:spPr>
        <p:txBody>
          <a:bodyPr anchor="ctr" anchorCtr="0">
            <a:noAutofit/>
          </a:bodyPr>
          <a:lstStyle>
            <a:lvl1pPr marL="0" indent="0" algn="ctr">
              <a:buNone/>
              <a:defRPr sz="8000" b="1">
                <a:solidFill>
                  <a:schemeClr val="bg1"/>
                </a:solidFill>
                <a:latin typeface="Century Gothic" panose="020B0502020202020204"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r>
              <a:rPr lang="en-US" noProof="0"/>
              <a:t>99999</a:t>
            </a:r>
          </a:p>
        </p:txBody>
      </p:sp>
      <p:sp>
        <p:nvSpPr>
          <p:cNvPr id="16" name="Espaço Reservado para Texto 2">
            <a:extLst>
              <a:ext uri="{FF2B5EF4-FFF2-40B4-BE49-F238E27FC236}">
                <a16:creationId xmlns:a16="http://schemas.microsoft.com/office/drawing/2014/main" id="{11778CB4-4808-6E4D-9154-2B07F505C4B8}"/>
              </a:ext>
            </a:extLst>
          </p:cNvPr>
          <p:cNvSpPr>
            <a:spLocks noGrp="1"/>
          </p:cNvSpPr>
          <p:nvPr>
            <p:ph type="body" idx="38" hasCustomPrompt="1"/>
          </p:nvPr>
        </p:nvSpPr>
        <p:spPr>
          <a:xfrm>
            <a:off x="17673214" y="6636063"/>
            <a:ext cx="3331973" cy="1145814"/>
          </a:xfrm>
        </p:spPr>
        <p:txBody>
          <a:bodyPr anchor="ctr" anchorCtr="0">
            <a:noAutofit/>
          </a:bodyPr>
          <a:lstStyle>
            <a:lvl1pPr marL="0" indent="0" algn="ctr">
              <a:buNone/>
              <a:defRPr sz="8000" b="1">
                <a:solidFill>
                  <a:schemeClr val="bg1"/>
                </a:solidFill>
                <a:latin typeface="Century Gothic" panose="020B0502020202020204"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r>
              <a:rPr lang="en-US" noProof="0"/>
              <a:t>99999</a:t>
            </a:r>
          </a:p>
        </p:txBody>
      </p:sp>
      <p:sp>
        <p:nvSpPr>
          <p:cNvPr id="17" name="Espaço Reservado para Texto 2">
            <a:extLst>
              <a:ext uri="{FF2B5EF4-FFF2-40B4-BE49-F238E27FC236}">
                <a16:creationId xmlns:a16="http://schemas.microsoft.com/office/drawing/2014/main" id="{B7B1516B-A206-8C44-8D3D-E01F1FDE5FCE}"/>
              </a:ext>
            </a:extLst>
          </p:cNvPr>
          <p:cNvSpPr>
            <a:spLocks noGrp="1"/>
          </p:cNvSpPr>
          <p:nvPr>
            <p:ph type="body" idx="16" hasCustomPrompt="1"/>
          </p:nvPr>
        </p:nvSpPr>
        <p:spPr>
          <a:xfrm>
            <a:off x="3066355" y="9464594"/>
            <a:ext cx="4795426" cy="609688"/>
          </a:xfrm>
        </p:spPr>
        <p:txBody>
          <a:bodyPr anchor="t" anchorCtr="0">
            <a:noAutofit/>
          </a:bodyPr>
          <a:lstStyle>
            <a:lvl1pPr marL="0" indent="0" algn="ctr">
              <a:lnSpc>
                <a:spcPct val="100000"/>
              </a:lnSpc>
              <a:buNone/>
              <a:defRPr sz="3200" b="0" i="0" u="none">
                <a:solidFill>
                  <a:srgbClr val="43DEAB"/>
                </a:solidFill>
                <a:effectLst/>
                <a:latin typeface="Century Gothic" panose="020B0502020202020204"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r>
              <a:rPr lang="en-US" b="1" noProof="0">
                <a:solidFill>
                  <a:srgbClr val="43DEAB"/>
                </a:solidFill>
              </a:rPr>
              <a:t>TITLE (up to 1 line)</a:t>
            </a:r>
          </a:p>
        </p:txBody>
      </p:sp>
      <p:sp>
        <p:nvSpPr>
          <p:cNvPr id="19" name="Espaço Reservado para Texto 2">
            <a:extLst>
              <a:ext uri="{FF2B5EF4-FFF2-40B4-BE49-F238E27FC236}">
                <a16:creationId xmlns:a16="http://schemas.microsoft.com/office/drawing/2014/main" id="{C39E042B-58DE-7843-9316-86E9571E66BC}"/>
              </a:ext>
            </a:extLst>
          </p:cNvPr>
          <p:cNvSpPr>
            <a:spLocks noGrp="1"/>
          </p:cNvSpPr>
          <p:nvPr>
            <p:ph type="body" idx="47" hasCustomPrompt="1"/>
          </p:nvPr>
        </p:nvSpPr>
        <p:spPr>
          <a:xfrm>
            <a:off x="2393104" y="10431465"/>
            <a:ext cx="6141927" cy="1913442"/>
          </a:xfrm>
        </p:spPr>
        <p:txBody>
          <a:bodyPr anchor="t" anchorCtr="0">
            <a:noAutofit/>
          </a:bodyPr>
          <a:lstStyle>
            <a:lvl1pPr marL="0" indent="0" algn="ctr">
              <a:lnSpc>
                <a:spcPct val="100000"/>
              </a:lnSpc>
              <a:buNone/>
              <a:defRPr sz="2800" b="0">
                <a:latin typeface="Century Gothic" panose="020B0502020202020204"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r>
              <a:rPr lang="en-US" noProof="0"/>
              <a:t>Text – up to 3 lines</a:t>
            </a:r>
          </a:p>
          <a:p>
            <a:endParaRPr lang="en-US" noProof="0"/>
          </a:p>
        </p:txBody>
      </p:sp>
      <p:sp>
        <p:nvSpPr>
          <p:cNvPr id="20" name="Espaço Reservado para Texto 2">
            <a:extLst>
              <a:ext uri="{FF2B5EF4-FFF2-40B4-BE49-F238E27FC236}">
                <a16:creationId xmlns:a16="http://schemas.microsoft.com/office/drawing/2014/main" id="{4AD5D134-C349-CA47-B656-841FBCE3C385}"/>
              </a:ext>
            </a:extLst>
          </p:cNvPr>
          <p:cNvSpPr>
            <a:spLocks noGrp="1"/>
          </p:cNvSpPr>
          <p:nvPr>
            <p:ph type="body" idx="48" hasCustomPrompt="1"/>
          </p:nvPr>
        </p:nvSpPr>
        <p:spPr>
          <a:xfrm>
            <a:off x="10006527" y="9464594"/>
            <a:ext cx="4795426" cy="609688"/>
          </a:xfrm>
        </p:spPr>
        <p:txBody>
          <a:bodyPr anchor="t" anchorCtr="0">
            <a:noAutofit/>
          </a:bodyPr>
          <a:lstStyle>
            <a:lvl1pPr marL="0" indent="0" algn="ctr">
              <a:lnSpc>
                <a:spcPct val="100000"/>
              </a:lnSpc>
              <a:buNone/>
              <a:defRPr sz="3200" b="0" i="0" u="none">
                <a:solidFill>
                  <a:srgbClr val="43DEAB"/>
                </a:solidFill>
                <a:effectLst/>
                <a:latin typeface="Century Gothic" panose="020B0502020202020204"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r>
              <a:rPr lang="en-US" b="1" noProof="0">
                <a:solidFill>
                  <a:srgbClr val="43DEAB"/>
                </a:solidFill>
              </a:rPr>
              <a:t>TITLE (up to 1 line)</a:t>
            </a:r>
          </a:p>
        </p:txBody>
      </p:sp>
      <p:sp>
        <p:nvSpPr>
          <p:cNvPr id="21" name="Espaço Reservado para Texto 2">
            <a:extLst>
              <a:ext uri="{FF2B5EF4-FFF2-40B4-BE49-F238E27FC236}">
                <a16:creationId xmlns:a16="http://schemas.microsoft.com/office/drawing/2014/main" id="{24C0BF96-D47C-694A-A8F4-999A24198EED}"/>
              </a:ext>
            </a:extLst>
          </p:cNvPr>
          <p:cNvSpPr>
            <a:spLocks noGrp="1"/>
          </p:cNvSpPr>
          <p:nvPr>
            <p:ph type="body" idx="49" hasCustomPrompt="1"/>
          </p:nvPr>
        </p:nvSpPr>
        <p:spPr>
          <a:xfrm>
            <a:off x="9337027" y="10431465"/>
            <a:ext cx="6134425" cy="1913442"/>
          </a:xfrm>
        </p:spPr>
        <p:txBody>
          <a:bodyPr anchor="t" anchorCtr="0">
            <a:noAutofit/>
          </a:bodyPr>
          <a:lstStyle>
            <a:lvl1pPr marL="0" indent="0" algn="ctr">
              <a:lnSpc>
                <a:spcPct val="100000"/>
              </a:lnSpc>
              <a:buNone/>
              <a:defRPr sz="2800" b="0">
                <a:latin typeface="Century Gothic" panose="020B0502020202020204"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r>
              <a:rPr lang="en-US" noProof="0"/>
              <a:t>Text – up to 3 lines</a:t>
            </a:r>
          </a:p>
        </p:txBody>
      </p:sp>
      <p:sp>
        <p:nvSpPr>
          <p:cNvPr id="22" name="Espaço Reservado para Texto 2">
            <a:extLst>
              <a:ext uri="{FF2B5EF4-FFF2-40B4-BE49-F238E27FC236}">
                <a16:creationId xmlns:a16="http://schemas.microsoft.com/office/drawing/2014/main" id="{B2C6A5A6-E17B-0145-B0B0-99E919BE09A2}"/>
              </a:ext>
            </a:extLst>
          </p:cNvPr>
          <p:cNvSpPr>
            <a:spLocks noGrp="1"/>
          </p:cNvSpPr>
          <p:nvPr>
            <p:ph type="body" idx="50" hasCustomPrompt="1"/>
          </p:nvPr>
        </p:nvSpPr>
        <p:spPr>
          <a:xfrm>
            <a:off x="16946698" y="9464594"/>
            <a:ext cx="4795426" cy="609688"/>
          </a:xfrm>
        </p:spPr>
        <p:txBody>
          <a:bodyPr anchor="t" anchorCtr="0">
            <a:noAutofit/>
          </a:bodyPr>
          <a:lstStyle>
            <a:lvl1pPr marL="0" indent="0" algn="ctr">
              <a:lnSpc>
                <a:spcPct val="100000"/>
              </a:lnSpc>
              <a:buNone/>
              <a:defRPr sz="3200" b="0" i="0" u="none">
                <a:solidFill>
                  <a:srgbClr val="43DEAB"/>
                </a:solidFill>
                <a:effectLst/>
                <a:latin typeface="Century Gothic" panose="020B0502020202020204"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r>
              <a:rPr lang="en-US" b="1" noProof="0">
                <a:solidFill>
                  <a:srgbClr val="43DEAB"/>
                </a:solidFill>
              </a:rPr>
              <a:t>TITLE (up to 1 line)</a:t>
            </a:r>
          </a:p>
        </p:txBody>
      </p:sp>
      <p:sp>
        <p:nvSpPr>
          <p:cNvPr id="23" name="Espaço Reservado para Texto 2">
            <a:extLst>
              <a:ext uri="{FF2B5EF4-FFF2-40B4-BE49-F238E27FC236}">
                <a16:creationId xmlns:a16="http://schemas.microsoft.com/office/drawing/2014/main" id="{67550309-3D9A-CD48-B610-0C6EE0D7F926}"/>
              </a:ext>
            </a:extLst>
          </p:cNvPr>
          <p:cNvSpPr>
            <a:spLocks noGrp="1"/>
          </p:cNvSpPr>
          <p:nvPr>
            <p:ph type="body" idx="51" hasCustomPrompt="1"/>
          </p:nvPr>
        </p:nvSpPr>
        <p:spPr>
          <a:xfrm>
            <a:off x="16273130" y="10431464"/>
            <a:ext cx="6132137" cy="1975256"/>
          </a:xfrm>
        </p:spPr>
        <p:txBody>
          <a:bodyPr anchor="t" anchorCtr="0">
            <a:noAutofit/>
          </a:bodyPr>
          <a:lstStyle>
            <a:lvl1pPr marL="0" indent="0" algn="ctr">
              <a:lnSpc>
                <a:spcPct val="100000"/>
              </a:lnSpc>
              <a:buNone/>
              <a:defRPr sz="2800" b="0">
                <a:latin typeface="Century Gothic" panose="020B0502020202020204"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r>
              <a:rPr lang="en-US" noProof="0"/>
              <a:t>Text – up to 3 lines</a:t>
            </a:r>
          </a:p>
        </p:txBody>
      </p:sp>
      <p:pic>
        <p:nvPicPr>
          <p:cNvPr id="24" name="Imagem 23">
            <a:extLst>
              <a:ext uri="{FF2B5EF4-FFF2-40B4-BE49-F238E27FC236}">
                <a16:creationId xmlns:a16="http://schemas.microsoft.com/office/drawing/2014/main" id="{CB7C8983-D63A-BE4C-9D05-271D56CD3EF2}"/>
              </a:ext>
            </a:extLst>
          </p:cNvPr>
          <p:cNvPicPr>
            <a:picLocks noChangeAspect="1"/>
          </p:cNvPicPr>
          <p:nvPr userDrawn="1"/>
        </p:nvPicPr>
        <p:blipFill>
          <a:blip r:embed="rId2"/>
          <a:stretch>
            <a:fillRect/>
          </a:stretch>
        </p:blipFill>
        <p:spPr>
          <a:xfrm>
            <a:off x="20567277" y="53725"/>
            <a:ext cx="3862465" cy="2583782"/>
          </a:xfrm>
          <a:prstGeom prst="rect">
            <a:avLst/>
          </a:prstGeom>
        </p:spPr>
      </p:pic>
    </p:spTree>
    <p:extLst>
      <p:ext uri="{BB962C8B-B14F-4D97-AF65-F5344CB8AC3E}">
        <p14:creationId xmlns:p14="http://schemas.microsoft.com/office/powerpoint/2010/main" val="229994869"/>
      </p:ext>
    </p:extLst>
  </p:cSld>
  <p:clrMapOvr>
    <a:masterClrMapping/>
  </p:clrMapOvr>
  <p:transition spd="slow">
    <p:push dir="u"/>
  </p:transition>
  <p:extLst>
    <p:ext uri="{DCECCB84-F9BA-43D5-87BE-67443E8EF086}">
      <p15:sldGuideLst xmlns:p15="http://schemas.microsoft.com/office/powerpoint/2012/main">
        <p15:guide id="1" orient="horz" pos="4110">
          <p15:clr>
            <a:srgbClr val="FBAE40"/>
          </p15:clr>
        </p15:guide>
        <p15:guide id="2" pos="46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 Reference">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9D6C072C-8288-5B45-BB9F-16ACF77F0781}"/>
              </a:ext>
            </a:extLst>
          </p:cNvPr>
          <p:cNvSpPr>
            <a:spLocks noGrp="1"/>
          </p:cNvSpPr>
          <p:nvPr>
            <p:ph sz="half" idx="1" hasCustomPrompt="1"/>
          </p:nvPr>
        </p:nvSpPr>
        <p:spPr>
          <a:xfrm>
            <a:off x="13373454" y="4515136"/>
            <a:ext cx="8749613" cy="7773248"/>
          </a:xfrm>
        </p:spPr>
        <p:txBody>
          <a:bodyPr>
            <a:noAutofit/>
          </a:bodyPr>
          <a:lstStyle>
            <a:lvl1pPr marL="0" marR="0" indent="0" algn="l" defTabSz="1828800" rtl="0" eaLnBrk="1" fontAlgn="auto" latinLnBrk="0" hangingPunct="1">
              <a:lnSpc>
                <a:spcPct val="100000"/>
              </a:lnSpc>
              <a:spcBef>
                <a:spcPts val="2000"/>
              </a:spcBef>
              <a:spcAft>
                <a:spcPts val="0"/>
              </a:spcAft>
              <a:buClrTx/>
              <a:buSzTx/>
              <a:buFont typeface="Arial" panose="020B0604020202020204" pitchFamily="34" charset="0"/>
              <a:buNone/>
              <a:tabLst/>
              <a:defRPr sz="3200">
                <a:latin typeface="Century Gothic" panose="020B0502020202020204" pitchFamily="34" charset="0"/>
              </a:defRPr>
            </a:lvl1pPr>
            <a:lvl2pPr marL="914400" indent="0">
              <a:buNone/>
              <a:defRPr>
                <a:latin typeface="Century Gothic" panose="020B0502020202020204" pitchFamily="34" charset="0"/>
              </a:defRPr>
            </a:lvl2pPr>
            <a:lvl3pPr marL="1828800" indent="0">
              <a:buNone/>
              <a:defRPr>
                <a:latin typeface="Century Gothic" panose="020B0502020202020204" pitchFamily="34" charset="0"/>
              </a:defRPr>
            </a:lvl3pPr>
            <a:lvl4pPr marL="2743200" indent="0">
              <a:buNone/>
              <a:defRPr>
                <a:latin typeface="Century Gothic" panose="020B0502020202020204" pitchFamily="34" charset="0"/>
              </a:defRPr>
            </a:lvl4pPr>
            <a:lvl5pPr marL="3657600" indent="0">
              <a:buNone/>
              <a:defRPr>
                <a:latin typeface="Century Gothic" panose="020B0502020202020204" pitchFamily="34" charset="0"/>
              </a:defRPr>
            </a:lvl5pPr>
          </a:lstStyle>
          <a:p>
            <a:pPr lvl="0"/>
            <a:r>
              <a:rPr lang="en-US" noProof="0"/>
              <a:t>Image</a:t>
            </a:r>
          </a:p>
        </p:txBody>
      </p:sp>
      <p:sp>
        <p:nvSpPr>
          <p:cNvPr id="8" name="Espaço Reservado para Texto 2">
            <a:extLst>
              <a:ext uri="{FF2B5EF4-FFF2-40B4-BE49-F238E27FC236}">
                <a16:creationId xmlns:a16="http://schemas.microsoft.com/office/drawing/2014/main" id="{CBA7D27C-BCE1-2A48-99D3-9AC25118A3AB}"/>
              </a:ext>
            </a:extLst>
          </p:cNvPr>
          <p:cNvSpPr>
            <a:spLocks noGrp="1"/>
          </p:cNvSpPr>
          <p:nvPr>
            <p:ph type="body" idx="13" hasCustomPrompt="1"/>
          </p:nvPr>
        </p:nvSpPr>
        <p:spPr>
          <a:xfrm>
            <a:off x="1309589" y="758869"/>
            <a:ext cx="20277472" cy="908706"/>
          </a:xfrm>
        </p:spPr>
        <p:txBody>
          <a:bodyPr anchor="t" anchorCtr="0">
            <a:noAutofit/>
          </a:bodyPr>
          <a:lstStyle>
            <a:lvl1pPr marL="0" indent="0">
              <a:buNone/>
              <a:defRPr sz="6400" b="1">
                <a:latin typeface="Century Gothic" panose="020B0502020202020204"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noProof="0"/>
              <a:t>Reference slide (font 32)</a:t>
            </a:r>
          </a:p>
        </p:txBody>
      </p:sp>
      <p:sp>
        <p:nvSpPr>
          <p:cNvPr id="14" name="Espaço Reservado para Texto 2">
            <a:extLst>
              <a:ext uri="{FF2B5EF4-FFF2-40B4-BE49-F238E27FC236}">
                <a16:creationId xmlns:a16="http://schemas.microsoft.com/office/drawing/2014/main" id="{D5276FDB-D5EA-7940-B1F0-A155F73136E9}"/>
              </a:ext>
            </a:extLst>
          </p:cNvPr>
          <p:cNvSpPr>
            <a:spLocks noGrp="1"/>
          </p:cNvSpPr>
          <p:nvPr>
            <p:ph type="body" idx="32" hasCustomPrompt="1"/>
          </p:nvPr>
        </p:nvSpPr>
        <p:spPr>
          <a:xfrm>
            <a:off x="1309588" y="2165375"/>
            <a:ext cx="20277474" cy="1755734"/>
          </a:xfrm>
        </p:spPr>
        <p:txBody>
          <a:bodyPr anchor="t" anchorCtr="0">
            <a:noAutofit/>
          </a:bodyPr>
          <a:lstStyle>
            <a:lvl1pPr marL="0" indent="0">
              <a:lnSpc>
                <a:spcPct val="100000"/>
              </a:lnSpc>
              <a:buNone/>
              <a:defRPr sz="4800" b="0">
                <a:latin typeface="Century Gothic" panose="020B0502020202020204"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noProof="0"/>
              <a:t>Subtitle or short description (optional), up to 2 lines (font 24)</a:t>
            </a:r>
          </a:p>
        </p:txBody>
      </p:sp>
      <p:sp>
        <p:nvSpPr>
          <p:cNvPr id="2" name="Date Placeholder 1">
            <a:extLst>
              <a:ext uri="{FF2B5EF4-FFF2-40B4-BE49-F238E27FC236}">
                <a16:creationId xmlns:a16="http://schemas.microsoft.com/office/drawing/2014/main" id="{6C35B571-FEFE-D743-8265-885B54AEFE7D}"/>
              </a:ext>
            </a:extLst>
          </p:cNvPr>
          <p:cNvSpPr>
            <a:spLocks noGrp="1"/>
          </p:cNvSpPr>
          <p:nvPr>
            <p:ph type="dt" sz="half" idx="33"/>
          </p:nvPr>
        </p:nvSpPr>
        <p:spPr/>
        <p:txBody>
          <a:bodyPr/>
          <a:lstStyle/>
          <a:p>
            <a:fld id="{C62BDB9C-98A7-6947-B035-93B3EDFFAF54}" type="datetime4">
              <a:rPr lang="es-ES">
                <a:solidFill>
                  <a:srgbClr val="505050"/>
                </a:solidFill>
              </a:rPr>
              <a:pPr/>
              <a:t>19 de abril de 2021</a:t>
            </a:fld>
            <a:endParaRPr>
              <a:solidFill>
                <a:srgbClr val="505050"/>
              </a:solidFill>
            </a:endParaRPr>
          </a:p>
        </p:txBody>
      </p:sp>
      <p:sp>
        <p:nvSpPr>
          <p:cNvPr id="4" name="Footer Placeholder 3">
            <a:extLst>
              <a:ext uri="{FF2B5EF4-FFF2-40B4-BE49-F238E27FC236}">
                <a16:creationId xmlns:a16="http://schemas.microsoft.com/office/drawing/2014/main" id="{A54583C7-8C39-D245-86EA-5350B7E32F8F}"/>
              </a:ext>
            </a:extLst>
          </p:cNvPr>
          <p:cNvSpPr>
            <a:spLocks noGrp="1"/>
          </p:cNvSpPr>
          <p:nvPr>
            <p:ph type="ftr" sz="quarter" idx="34"/>
          </p:nvPr>
        </p:nvSpPr>
        <p:spPr/>
        <p:txBody>
          <a:bodyPr/>
          <a:lstStyle/>
          <a:p>
            <a:pPr algn="r"/>
            <a:r>
              <a:rPr>
                <a:solidFill>
                  <a:srgbClr val="505050"/>
                </a:solidFill>
              </a:rPr>
              <a:t>everis © 2018</a:t>
            </a:r>
          </a:p>
        </p:txBody>
      </p:sp>
      <p:sp>
        <p:nvSpPr>
          <p:cNvPr id="5" name="Slide Number Placeholder 4">
            <a:extLst>
              <a:ext uri="{FF2B5EF4-FFF2-40B4-BE49-F238E27FC236}">
                <a16:creationId xmlns:a16="http://schemas.microsoft.com/office/drawing/2014/main" id="{AC1AD44C-97FF-F34A-81BC-4BC2985655DE}"/>
              </a:ext>
            </a:extLst>
          </p:cNvPr>
          <p:cNvSpPr>
            <a:spLocks noGrp="1"/>
          </p:cNvSpPr>
          <p:nvPr>
            <p:ph type="sldNum" sz="quarter" idx="35"/>
          </p:nvPr>
        </p:nvSpPr>
        <p:spPr/>
        <p:txBody>
          <a:bodyPr/>
          <a:lstStyle/>
          <a:p>
            <a:fld id="{AD6D3279-9C4E-C94A-B134-5F196FB90914}" type="slidenum">
              <a:rPr>
                <a:solidFill>
                  <a:srgbClr val="505050"/>
                </a:solidFill>
              </a:rPr>
              <a:pPr/>
              <a:t>‹Nº›</a:t>
            </a:fld>
            <a:endParaRPr>
              <a:solidFill>
                <a:srgbClr val="505050"/>
              </a:solidFill>
            </a:endParaRPr>
          </a:p>
        </p:txBody>
      </p:sp>
      <p:sp>
        <p:nvSpPr>
          <p:cNvPr id="24" name="Espaço Reservado para Texto 2">
            <a:extLst>
              <a:ext uri="{FF2B5EF4-FFF2-40B4-BE49-F238E27FC236}">
                <a16:creationId xmlns:a16="http://schemas.microsoft.com/office/drawing/2014/main" id="{B12BA096-8EBB-2D4E-9935-8FB26336B534}"/>
              </a:ext>
            </a:extLst>
          </p:cNvPr>
          <p:cNvSpPr>
            <a:spLocks noGrp="1"/>
          </p:cNvSpPr>
          <p:nvPr>
            <p:ph type="body" idx="47" hasCustomPrompt="1"/>
          </p:nvPr>
        </p:nvSpPr>
        <p:spPr>
          <a:xfrm>
            <a:off x="1309588" y="5283085"/>
            <a:ext cx="11530088" cy="480131"/>
          </a:xfrm>
        </p:spPr>
        <p:txBody>
          <a:bodyPr lIns="90000" anchor="t" anchorCtr="0">
            <a:spAutoFit/>
          </a:bodyPr>
          <a:lstStyle>
            <a:lvl1pPr marL="0" marR="0" indent="0" algn="l" defTabSz="1828800" rtl="0" eaLnBrk="1" fontAlgn="auto" latinLnBrk="0" hangingPunct="1">
              <a:lnSpc>
                <a:spcPct val="100000"/>
              </a:lnSpc>
              <a:spcBef>
                <a:spcPts val="2000"/>
              </a:spcBef>
              <a:spcAft>
                <a:spcPts val="0"/>
              </a:spcAft>
              <a:buClrTx/>
              <a:buSzTx/>
              <a:buFont typeface="Arial" panose="020B0604020202020204" pitchFamily="34" charset="0"/>
              <a:buNone/>
              <a:tabLst/>
              <a:defRPr sz="2800" b="0">
                <a:latin typeface="Century Gothic" panose="020B0502020202020204"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noProof="0"/>
              <a:t>Text – up to 3 lines (font 14)</a:t>
            </a:r>
          </a:p>
        </p:txBody>
      </p:sp>
      <p:sp>
        <p:nvSpPr>
          <p:cNvPr id="25" name="Espaço Reservado para Texto 2">
            <a:extLst>
              <a:ext uri="{FF2B5EF4-FFF2-40B4-BE49-F238E27FC236}">
                <a16:creationId xmlns:a16="http://schemas.microsoft.com/office/drawing/2014/main" id="{BF368225-1E23-9E48-8FDA-795EEDF95183}"/>
              </a:ext>
            </a:extLst>
          </p:cNvPr>
          <p:cNvSpPr>
            <a:spLocks noGrp="1"/>
          </p:cNvSpPr>
          <p:nvPr>
            <p:ph type="body" idx="50" hasCustomPrompt="1"/>
          </p:nvPr>
        </p:nvSpPr>
        <p:spPr>
          <a:xfrm>
            <a:off x="1309590" y="4515134"/>
            <a:ext cx="11530088" cy="638556"/>
          </a:xfrm>
        </p:spPr>
        <p:txBody>
          <a:bodyPr anchor="t" anchorCtr="0">
            <a:noAutofit/>
          </a:bodyPr>
          <a:lstStyle>
            <a:lvl1pPr marL="0" marR="0" indent="0" algn="l" defTabSz="1828800" rtl="0" eaLnBrk="1" fontAlgn="auto" latinLnBrk="0" hangingPunct="1">
              <a:lnSpc>
                <a:spcPct val="100000"/>
              </a:lnSpc>
              <a:spcBef>
                <a:spcPts val="2000"/>
              </a:spcBef>
              <a:spcAft>
                <a:spcPts val="0"/>
              </a:spcAft>
              <a:buClrTx/>
              <a:buSzTx/>
              <a:buFont typeface="Arial" panose="020B0604020202020204" pitchFamily="34" charset="0"/>
              <a:buNone/>
              <a:tabLst/>
              <a:defRPr sz="3200" b="1">
                <a:solidFill>
                  <a:srgbClr val="27B9BE"/>
                </a:solidFill>
                <a:latin typeface="Century Gothic" panose="020B0502020202020204"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r>
              <a:rPr lang="en-US" noProof="0"/>
              <a:t>Challenge</a:t>
            </a:r>
          </a:p>
        </p:txBody>
      </p:sp>
      <p:sp>
        <p:nvSpPr>
          <p:cNvPr id="38" name="Espaço Reservado para Texto 2">
            <a:extLst>
              <a:ext uri="{FF2B5EF4-FFF2-40B4-BE49-F238E27FC236}">
                <a16:creationId xmlns:a16="http://schemas.microsoft.com/office/drawing/2014/main" id="{22EDAF6B-4806-5C40-BA47-70FDBEDD899D}"/>
              </a:ext>
            </a:extLst>
          </p:cNvPr>
          <p:cNvSpPr>
            <a:spLocks noGrp="1"/>
          </p:cNvSpPr>
          <p:nvPr>
            <p:ph type="body" idx="51" hasCustomPrompt="1"/>
          </p:nvPr>
        </p:nvSpPr>
        <p:spPr>
          <a:xfrm>
            <a:off x="1309586" y="7930737"/>
            <a:ext cx="11530088" cy="480131"/>
          </a:xfrm>
        </p:spPr>
        <p:txBody>
          <a:bodyPr lIns="90000" anchor="t" anchorCtr="0">
            <a:spAutoFit/>
          </a:bodyPr>
          <a:lstStyle>
            <a:lvl1pPr marL="0" marR="0" indent="0" algn="l" defTabSz="1828800" rtl="0" eaLnBrk="1" fontAlgn="auto" latinLnBrk="0" hangingPunct="1">
              <a:lnSpc>
                <a:spcPct val="100000"/>
              </a:lnSpc>
              <a:spcBef>
                <a:spcPts val="2000"/>
              </a:spcBef>
              <a:spcAft>
                <a:spcPts val="0"/>
              </a:spcAft>
              <a:buClrTx/>
              <a:buSzTx/>
              <a:buFont typeface="Arial" panose="020B0604020202020204" pitchFamily="34" charset="0"/>
              <a:buNone/>
              <a:tabLst/>
              <a:defRPr sz="2800" b="0">
                <a:latin typeface="Century Gothic" panose="020B0502020202020204"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noProof="0"/>
              <a:t>Text – up to 3 lines (font 14)</a:t>
            </a:r>
          </a:p>
        </p:txBody>
      </p:sp>
      <p:sp>
        <p:nvSpPr>
          <p:cNvPr id="39" name="Espaço Reservado para Texto 2">
            <a:extLst>
              <a:ext uri="{FF2B5EF4-FFF2-40B4-BE49-F238E27FC236}">
                <a16:creationId xmlns:a16="http://schemas.microsoft.com/office/drawing/2014/main" id="{A5400D87-B414-ED4B-B2CC-44401E6F8ED3}"/>
              </a:ext>
            </a:extLst>
          </p:cNvPr>
          <p:cNvSpPr>
            <a:spLocks noGrp="1"/>
          </p:cNvSpPr>
          <p:nvPr>
            <p:ph type="body" idx="52" hasCustomPrompt="1"/>
          </p:nvPr>
        </p:nvSpPr>
        <p:spPr>
          <a:xfrm>
            <a:off x="1309588" y="7162786"/>
            <a:ext cx="11530088" cy="638556"/>
          </a:xfrm>
        </p:spPr>
        <p:txBody>
          <a:bodyPr anchor="t" anchorCtr="0">
            <a:noAutofit/>
          </a:bodyPr>
          <a:lstStyle>
            <a:lvl1pPr marL="0" marR="0" indent="0" algn="l" defTabSz="1828800" rtl="0" eaLnBrk="1" fontAlgn="auto" latinLnBrk="0" hangingPunct="1">
              <a:lnSpc>
                <a:spcPct val="100000"/>
              </a:lnSpc>
              <a:spcBef>
                <a:spcPts val="2000"/>
              </a:spcBef>
              <a:spcAft>
                <a:spcPts val="0"/>
              </a:spcAft>
              <a:buClrTx/>
              <a:buSzTx/>
              <a:buFont typeface="Arial" panose="020B0604020202020204" pitchFamily="34" charset="0"/>
              <a:buNone/>
              <a:tabLst/>
              <a:defRPr sz="3200" b="1">
                <a:solidFill>
                  <a:srgbClr val="27B9BE"/>
                </a:solidFill>
                <a:latin typeface="Century Gothic" panose="020B0502020202020204"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r>
              <a:rPr lang="en-US" noProof="0"/>
              <a:t>Approach</a:t>
            </a:r>
          </a:p>
        </p:txBody>
      </p:sp>
      <p:sp>
        <p:nvSpPr>
          <p:cNvPr id="40" name="Espaço Reservado para Texto 2">
            <a:extLst>
              <a:ext uri="{FF2B5EF4-FFF2-40B4-BE49-F238E27FC236}">
                <a16:creationId xmlns:a16="http://schemas.microsoft.com/office/drawing/2014/main" id="{5DBFBFDC-EF02-D647-B239-93E57757D673}"/>
              </a:ext>
            </a:extLst>
          </p:cNvPr>
          <p:cNvSpPr>
            <a:spLocks noGrp="1"/>
          </p:cNvSpPr>
          <p:nvPr>
            <p:ph type="body" idx="53" hasCustomPrompt="1"/>
          </p:nvPr>
        </p:nvSpPr>
        <p:spPr>
          <a:xfrm>
            <a:off x="1309584" y="10578389"/>
            <a:ext cx="11530088" cy="480131"/>
          </a:xfrm>
        </p:spPr>
        <p:txBody>
          <a:bodyPr lIns="90000" anchor="t" anchorCtr="0">
            <a:spAutoFit/>
          </a:bodyPr>
          <a:lstStyle>
            <a:lvl1pPr marL="0" marR="0" indent="0" algn="l" defTabSz="1828800" rtl="0" eaLnBrk="1" fontAlgn="auto" latinLnBrk="0" hangingPunct="1">
              <a:lnSpc>
                <a:spcPct val="100000"/>
              </a:lnSpc>
              <a:spcBef>
                <a:spcPts val="2000"/>
              </a:spcBef>
              <a:spcAft>
                <a:spcPts val="0"/>
              </a:spcAft>
              <a:buClrTx/>
              <a:buSzTx/>
              <a:buFont typeface="Arial" panose="020B0604020202020204" pitchFamily="34" charset="0"/>
              <a:buNone/>
              <a:tabLst/>
              <a:defRPr sz="2800" b="0">
                <a:latin typeface="Century Gothic" panose="020B0502020202020204"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noProof="0"/>
              <a:t>Text – up to 3 lines (font 14)</a:t>
            </a:r>
          </a:p>
        </p:txBody>
      </p:sp>
      <p:sp>
        <p:nvSpPr>
          <p:cNvPr id="41" name="Espaço Reservado para Texto 2">
            <a:extLst>
              <a:ext uri="{FF2B5EF4-FFF2-40B4-BE49-F238E27FC236}">
                <a16:creationId xmlns:a16="http://schemas.microsoft.com/office/drawing/2014/main" id="{C8CBD4CE-F99C-704C-A928-5BBF48F4A0AD}"/>
              </a:ext>
            </a:extLst>
          </p:cNvPr>
          <p:cNvSpPr>
            <a:spLocks noGrp="1"/>
          </p:cNvSpPr>
          <p:nvPr>
            <p:ph type="body" idx="54" hasCustomPrompt="1"/>
          </p:nvPr>
        </p:nvSpPr>
        <p:spPr>
          <a:xfrm>
            <a:off x="1309586" y="9810438"/>
            <a:ext cx="11530088" cy="638556"/>
          </a:xfrm>
        </p:spPr>
        <p:txBody>
          <a:bodyPr anchor="t" anchorCtr="0">
            <a:noAutofit/>
          </a:bodyPr>
          <a:lstStyle>
            <a:lvl1pPr marL="0" marR="0" indent="0" algn="l" defTabSz="1828800" rtl="0" eaLnBrk="1" fontAlgn="auto" latinLnBrk="0" hangingPunct="1">
              <a:lnSpc>
                <a:spcPct val="100000"/>
              </a:lnSpc>
              <a:spcBef>
                <a:spcPts val="2000"/>
              </a:spcBef>
              <a:spcAft>
                <a:spcPts val="0"/>
              </a:spcAft>
              <a:buClrTx/>
              <a:buSzTx/>
              <a:buFont typeface="Arial" panose="020B0604020202020204" pitchFamily="34" charset="0"/>
              <a:buNone/>
              <a:tabLst/>
              <a:defRPr sz="3200" b="1">
                <a:solidFill>
                  <a:srgbClr val="27B9BE"/>
                </a:solidFill>
                <a:latin typeface="Century Gothic" panose="020B0502020202020204"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r>
              <a:rPr lang="en-US" noProof="0"/>
              <a:t>Impact</a:t>
            </a:r>
          </a:p>
        </p:txBody>
      </p:sp>
      <p:pic>
        <p:nvPicPr>
          <p:cNvPr id="15" name="Imagem 14">
            <a:extLst>
              <a:ext uri="{FF2B5EF4-FFF2-40B4-BE49-F238E27FC236}">
                <a16:creationId xmlns:a16="http://schemas.microsoft.com/office/drawing/2014/main" id="{A798E442-D924-9341-A2DD-014EC0C2B5BE}"/>
              </a:ext>
            </a:extLst>
          </p:cNvPr>
          <p:cNvPicPr>
            <a:picLocks noChangeAspect="1"/>
          </p:cNvPicPr>
          <p:nvPr userDrawn="1"/>
        </p:nvPicPr>
        <p:blipFill>
          <a:blip r:embed="rId2"/>
          <a:stretch>
            <a:fillRect/>
          </a:stretch>
        </p:blipFill>
        <p:spPr>
          <a:xfrm>
            <a:off x="20567277" y="53725"/>
            <a:ext cx="3862465" cy="2583782"/>
          </a:xfrm>
          <a:prstGeom prst="rect">
            <a:avLst/>
          </a:prstGeom>
        </p:spPr>
      </p:pic>
    </p:spTree>
    <p:extLst>
      <p:ext uri="{BB962C8B-B14F-4D97-AF65-F5344CB8AC3E}">
        <p14:creationId xmlns:p14="http://schemas.microsoft.com/office/powerpoint/2010/main" val="1653752318"/>
      </p:ext>
    </p:extLst>
  </p:cSld>
  <p:clrMapOvr>
    <a:masterClrMapping/>
  </p:clrMapOvr>
  <p:transition spd="slow">
    <p:push dir="u"/>
  </p:transition>
  <p:extLst>
    <p:ext uri="{DCECCB84-F9BA-43D5-87BE-67443E8EF086}">
      <p15:sldGuideLst xmlns:p15="http://schemas.microsoft.com/office/powerpoint/2012/main">
        <p15:guide id="1" orient="horz" pos="4110">
          <p15:clr>
            <a:srgbClr val="FBAE40"/>
          </p15:clr>
        </p15:guide>
        <p15:guide id="2" pos="46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lors">
    <p:spTree>
      <p:nvGrpSpPr>
        <p:cNvPr id="1" name=""/>
        <p:cNvGrpSpPr/>
        <p:nvPr/>
      </p:nvGrpSpPr>
      <p:grpSpPr>
        <a:xfrm>
          <a:off x="0" y="0"/>
          <a:ext cx="0" cy="0"/>
          <a:chOff x="0" y="0"/>
          <a:chExt cx="0" cy="0"/>
        </a:xfrm>
      </p:grpSpPr>
      <p:sp>
        <p:nvSpPr>
          <p:cNvPr id="8" name="Espaço Reservado para Texto 2">
            <a:extLst>
              <a:ext uri="{FF2B5EF4-FFF2-40B4-BE49-F238E27FC236}">
                <a16:creationId xmlns:a16="http://schemas.microsoft.com/office/drawing/2014/main" id="{CBA7D27C-BCE1-2A48-99D3-9AC25118A3AB}"/>
              </a:ext>
            </a:extLst>
          </p:cNvPr>
          <p:cNvSpPr>
            <a:spLocks noGrp="1"/>
          </p:cNvSpPr>
          <p:nvPr>
            <p:ph type="body" idx="13" hasCustomPrompt="1"/>
          </p:nvPr>
        </p:nvSpPr>
        <p:spPr>
          <a:xfrm>
            <a:off x="1309589" y="758869"/>
            <a:ext cx="20277472" cy="908706"/>
          </a:xfrm>
        </p:spPr>
        <p:txBody>
          <a:bodyPr anchor="t" anchorCtr="0">
            <a:noAutofit/>
          </a:bodyPr>
          <a:lstStyle>
            <a:lvl1pPr marL="0" indent="0">
              <a:buNone/>
              <a:defRPr sz="6400" b="1">
                <a:latin typeface="Century Gothic" panose="020B0502020202020204"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noProof="0"/>
              <a:t>Color guide</a:t>
            </a:r>
          </a:p>
        </p:txBody>
      </p:sp>
      <p:sp>
        <p:nvSpPr>
          <p:cNvPr id="2" name="Date Placeholder 1">
            <a:extLst>
              <a:ext uri="{FF2B5EF4-FFF2-40B4-BE49-F238E27FC236}">
                <a16:creationId xmlns:a16="http://schemas.microsoft.com/office/drawing/2014/main" id="{6C35B571-FEFE-D743-8265-885B54AEFE7D}"/>
              </a:ext>
            </a:extLst>
          </p:cNvPr>
          <p:cNvSpPr>
            <a:spLocks noGrp="1"/>
          </p:cNvSpPr>
          <p:nvPr>
            <p:ph type="dt" sz="half" idx="33"/>
          </p:nvPr>
        </p:nvSpPr>
        <p:spPr/>
        <p:txBody>
          <a:bodyPr/>
          <a:lstStyle/>
          <a:p>
            <a:fld id="{C62BDB9C-98A7-6947-B035-93B3EDFFAF54}" type="datetime4">
              <a:rPr lang="es-ES">
                <a:solidFill>
                  <a:srgbClr val="505050"/>
                </a:solidFill>
              </a:rPr>
              <a:pPr/>
              <a:t>19 de abril de 2021</a:t>
            </a:fld>
            <a:endParaRPr>
              <a:solidFill>
                <a:srgbClr val="505050"/>
              </a:solidFill>
            </a:endParaRPr>
          </a:p>
        </p:txBody>
      </p:sp>
      <p:sp>
        <p:nvSpPr>
          <p:cNvPr id="4" name="Footer Placeholder 3">
            <a:extLst>
              <a:ext uri="{FF2B5EF4-FFF2-40B4-BE49-F238E27FC236}">
                <a16:creationId xmlns:a16="http://schemas.microsoft.com/office/drawing/2014/main" id="{A54583C7-8C39-D245-86EA-5350B7E32F8F}"/>
              </a:ext>
            </a:extLst>
          </p:cNvPr>
          <p:cNvSpPr>
            <a:spLocks noGrp="1"/>
          </p:cNvSpPr>
          <p:nvPr>
            <p:ph type="ftr" sz="quarter" idx="34"/>
          </p:nvPr>
        </p:nvSpPr>
        <p:spPr/>
        <p:txBody>
          <a:bodyPr/>
          <a:lstStyle/>
          <a:p>
            <a:pPr algn="r"/>
            <a:r>
              <a:rPr>
                <a:solidFill>
                  <a:srgbClr val="505050"/>
                </a:solidFill>
              </a:rPr>
              <a:t>everis © 2018</a:t>
            </a:r>
          </a:p>
        </p:txBody>
      </p:sp>
      <p:sp>
        <p:nvSpPr>
          <p:cNvPr id="5" name="Slide Number Placeholder 4">
            <a:extLst>
              <a:ext uri="{FF2B5EF4-FFF2-40B4-BE49-F238E27FC236}">
                <a16:creationId xmlns:a16="http://schemas.microsoft.com/office/drawing/2014/main" id="{AC1AD44C-97FF-F34A-81BC-4BC2985655DE}"/>
              </a:ext>
            </a:extLst>
          </p:cNvPr>
          <p:cNvSpPr>
            <a:spLocks noGrp="1"/>
          </p:cNvSpPr>
          <p:nvPr>
            <p:ph type="sldNum" sz="quarter" idx="35"/>
          </p:nvPr>
        </p:nvSpPr>
        <p:spPr/>
        <p:txBody>
          <a:bodyPr/>
          <a:lstStyle/>
          <a:p>
            <a:fld id="{AD6D3279-9C4E-C94A-B134-5F196FB90914}" type="slidenum">
              <a:rPr>
                <a:solidFill>
                  <a:srgbClr val="505050"/>
                </a:solidFill>
              </a:rPr>
              <a:pPr/>
              <a:t>‹Nº›</a:t>
            </a:fld>
            <a:endParaRPr>
              <a:solidFill>
                <a:srgbClr val="505050"/>
              </a:solidFill>
            </a:endParaRPr>
          </a:p>
        </p:txBody>
      </p:sp>
      <p:sp>
        <p:nvSpPr>
          <p:cNvPr id="9" name="Retângulo 17">
            <a:extLst>
              <a:ext uri="{FF2B5EF4-FFF2-40B4-BE49-F238E27FC236}">
                <a16:creationId xmlns:a16="http://schemas.microsoft.com/office/drawing/2014/main" id="{24B30CBD-1420-AD4B-9E13-3EAC56474804}"/>
              </a:ext>
            </a:extLst>
          </p:cNvPr>
          <p:cNvSpPr/>
          <p:nvPr userDrawn="1"/>
        </p:nvSpPr>
        <p:spPr>
          <a:xfrm>
            <a:off x="3989607" y="9060350"/>
            <a:ext cx="4236677" cy="830997"/>
          </a:xfrm>
          <a:prstGeom prst="rect">
            <a:avLst/>
          </a:prstGeom>
        </p:spPr>
        <p:txBody>
          <a:bodyPr wrap="square">
            <a:spAutoFit/>
          </a:bodyPr>
          <a:lstStyle/>
          <a:p>
            <a:pPr defTabSz="1828800" hangingPunct="1"/>
            <a:r>
              <a:rPr lang="en-US" sz="2400" kern="1200">
                <a:solidFill>
                  <a:srgbClr val="505050"/>
                </a:solidFill>
                <a:ea typeface="+mn-ea"/>
                <a:cs typeface="+mn-cs"/>
              </a:rPr>
              <a:t>Colors to create more graphics options</a:t>
            </a:r>
          </a:p>
        </p:txBody>
      </p:sp>
      <p:cxnSp>
        <p:nvCxnSpPr>
          <p:cNvPr id="11" name="Conector Reto 22">
            <a:extLst>
              <a:ext uri="{FF2B5EF4-FFF2-40B4-BE49-F238E27FC236}">
                <a16:creationId xmlns:a16="http://schemas.microsoft.com/office/drawing/2014/main" id="{579A56D0-B214-0D4D-A81B-9079396FA320}"/>
              </a:ext>
            </a:extLst>
          </p:cNvPr>
          <p:cNvCxnSpPr/>
          <p:nvPr userDrawn="1"/>
        </p:nvCxnSpPr>
        <p:spPr>
          <a:xfrm>
            <a:off x="8226284" y="6823405"/>
            <a:ext cx="0" cy="5489098"/>
          </a:xfrm>
          <a:prstGeom prst="line">
            <a:avLst/>
          </a:prstGeom>
          <a:ln w="3175">
            <a:solidFill>
              <a:srgbClr val="000000">
                <a:alpha val="28000"/>
              </a:srgbClr>
            </a:solidFill>
          </a:ln>
        </p:spPr>
        <p:style>
          <a:lnRef idx="1">
            <a:schemeClr val="accent4"/>
          </a:lnRef>
          <a:fillRef idx="0">
            <a:schemeClr val="accent4"/>
          </a:fillRef>
          <a:effectRef idx="0">
            <a:schemeClr val="accent4"/>
          </a:effectRef>
          <a:fontRef idx="minor">
            <a:schemeClr val="tx1"/>
          </a:fontRef>
        </p:style>
      </p:cxnSp>
      <p:pic>
        <p:nvPicPr>
          <p:cNvPr id="13" name="Imagem 12">
            <a:extLst>
              <a:ext uri="{FF2B5EF4-FFF2-40B4-BE49-F238E27FC236}">
                <a16:creationId xmlns:a16="http://schemas.microsoft.com/office/drawing/2014/main" id="{44F0C62C-4CB0-1941-88D9-E9002AC8EFCA}"/>
              </a:ext>
            </a:extLst>
          </p:cNvPr>
          <p:cNvPicPr>
            <a:picLocks noChangeAspect="1"/>
          </p:cNvPicPr>
          <p:nvPr userDrawn="1"/>
        </p:nvPicPr>
        <p:blipFill>
          <a:blip r:embed="rId2"/>
          <a:stretch>
            <a:fillRect/>
          </a:stretch>
        </p:blipFill>
        <p:spPr>
          <a:xfrm>
            <a:off x="20567277" y="53725"/>
            <a:ext cx="3862465" cy="2583782"/>
          </a:xfrm>
          <a:prstGeom prst="rect">
            <a:avLst/>
          </a:prstGeom>
        </p:spPr>
      </p:pic>
      <p:pic>
        <p:nvPicPr>
          <p:cNvPr id="7" name="Imagem 6">
            <a:extLst>
              <a:ext uri="{FF2B5EF4-FFF2-40B4-BE49-F238E27FC236}">
                <a16:creationId xmlns:a16="http://schemas.microsoft.com/office/drawing/2014/main" id="{46FCC124-57AD-824A-B147-C442989ECECB}"/>
              </a:ext>
            </a:extLst>
          </p:cNvPr>
          <p:cNvPicPr>
            <a:picLocks noChangeAspect="1"/>
          </p:cNvPicPr>
          <p:nvPr userDrawn="1"/>
        </p:nvPicPr>
        <p:blipFill>
          <a:blip r:embed="rId3"/>
          <a:stretch>
            <a:fillRect/>
          </a:stretch>
        </p:blipFill>
        <p:spPr>
          <a:xfrm>
            <a:off x="7330850" y="1449360"/>
            <a:ext cx="9358632" cy="11485784"/>
          </a:xfrm>
          <a:prstGeom prst="rect">
            <a:avLst/>
          </a:prstGeom>
        </p:spPr>
      </p:pic>
    </p:spTree>
    <p:extLst>
      <p:ext uri="{BB962C8B-B14F-4D97-AF65-F5344CB8AC3E}">
        <p14:creationId xmlns:p14="http://schemas.microsoft.com/office/powerpoint/2010/main" val="2564371348"/>
      </p:ext>
    </p:extLst>
  </p:cSld>
  <p:clrMapOvr>
    <a:masterClrMapping/>
  </p:clrMapOvr>
  <p:transition spd="slow">
    <p:push dir="u"/>
  </p:transition>
  <p:extLst>
    <p:ext uri="{DCECCB84-F9BA-43D5-87BE-67443E8EF086}">
      <p15:sldGuideLst xmlns:p15="http://schemas.microsoft.com/office/powerpoint/2012/main">
        <p15:guide id="1" orient="horz" pos="4110">
          <p15:clr>
            <a:srgbClr val="FBAE40"/>
          </p15:clr>
        </p15:guide>
        <p15:guide id="2" pos="46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1">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282A1D17-9147-2940-A550-9FB33E7EB042}"/>
              </a:ext>
            </a:extLst>
          </p:cNvPr>
          <p:cNvPicPr>
            <a:picLocks noChangeAspect="1"/>
          </p:cNvPicPr>
          <p:nvPr userDrawn="1"/>
        </p:nvPicPr>
        <p:blipFill rotWithShape="1">
          <a:blip r:embed="rId2">
            <a:alphaModFix/>
          </a:blip>
          <a:srcRect l="1112" t="2843" r="1668" b="1720"/>
          <a:stretch/>
        </p:blipFill>
        <p:spPr>
          <a:xfrm>
            <a:off x="0" y="0"/>
            <a:ext cx="24409400" cy="13716000"/>
          </a:xfrm>
          <a:prstGeom prst="rect">
            <a:avLst/>
          </a:prstGeom>
        </p:spPr>
      </p:pic>
      <p:sp>
        <p:nvSpPr>
          <p:cNvPr id="2" name="Título 1">
            <a:extLst>
              <a:ext uri="{FF2B5EF4-FFF2-40B4-BE49-F238E27FC236}">
                <a16:creationId xmlns:a16="http://schemas.microsoft.com/office/drawing/2014/main" id="{FE8B0B03-1D67-4644-B866-EE6F2A6BE301}"/>
              </a:ext>
            </a:extLst>
          </p:cNvPr>
          <p:cNvSpPr>
            <a:spLocks noGrp="1"/>
          </p:cNvSpPr>
          <p:nvPr>
            <p:ph type="ctrTitle" hasCustomPrompt="1"/>
          </p:nvPr>
        </p:nvSpPr>
        <p:spPr>
          <a:xfrm>
            <a:off x="3660418" y="2262284"/>
            <a:ext cx="8975037" cy="4286012"/>
          </a:xfrm>
        </p:spPr>
        <p:txBody>
          <a:bodyPr anchor="t" anchorCtr="0">
            <a:noAutofit/>
          </a:bodyPr>
          <a:lstStyle>
            <a:lvl1pPr algn="l">
              <a:defRPr sz="9200">
                <a:solidFill>
                  <a:schemeClr val="bg1"/>
                </a:solidFill>
                <a:latin typeface="Century Gothic" panose="020B0502020202020204" pitchFamily="34" charset="0"/>
              </a:defRPr>
            </a:lvl1pPr>
          </a:lstStyle>
          <a:p>
            <a:r>
              <a:rPr lang="en-US" noProof="0"/>
              <a:t>Section</a:t>
            </a:r>
            <a:br>
              <a:rPr lang="en-US" noProof="0"/>
            </a:br>
            <a:r>
              <a:rPr lang="en-US" noProof="0"/>
              <a:t>name – up to 3 lines (font 46)</a:t>
            </a:r>
          </a:p>
        </p:txBody>
      </p:sp>
      <p:sp>
        <p:nvSpPr>
          <p:cNvPr id="3" name="Subtítulo 2">
            <a:extLst>
              <a:ext uri="{FF2B5EF4-FFF2-40B4-BE49-F238E27FC236}">
                <a16:creationId xmlns:a16="http://schemas.microsoft.com/office/drawing/2014/main" id="{6FBAAD5C-580B-6F4B-9C7F-3F55B1582A83}"/>
              </a:ext>
            </a:extLst>
          </p:cNvPr>
          <p:cNvSpPr>
            <a:spLocks noGrp="1"/>
          </p:cNvSpPr>
          <p:nvPr>
            <p:ph type="subTitle" idx="1" hasCustomPrompt="1"/>
          </p:nvPr>
        </p:nvSpPr>
        <p:spPr>
          <a:xfrm>
            <a:off x="3660418" y="7774152"/>
            <a:ext cx="7646879" cy="2004848"/>
          </a:xfrm>
        </p:spPr>
        <p:txBody>
          <a:bodyPr>
            <a:noAutofit/>
          </a:bodyPr>
          <a:lstStyle>
            <a:lvl1pPr marL="0" indent="0" algn="l">
              <a:lnSpc>
                <a:spcPct val="100000"/>
              </a:lnSpc>
              <a:buNone/>
              <a:defRPr sz="3200">
                <a:solidFill>
                  <a:schemeClr val="bg1"/>
                </a:solidFill>
                <a:latin typeface="Century Gothic" panose="020B050202020202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noProof="0"/>
              <a:t>Section description – up to 4 lines               (font 16)</a:t>
            </a:r>
          </a:p>
        </p:txBody>
      </p:sp>
      <p:sp>
        <p:nvSpPr>
          <p:cNvPr id="9" name="Espaço Reservado para Texto 2">
            <a:extLst>
              <a:ext uri="{FF2B5EF4-FFF2-40B4-BE49-F238E27FC236}">
                <a16:creationId xmlns:a16="http://schemas.microsoft.com/office/drawing/2014/main" id="{41C82A74-FD22-7B4D-B38D-30E9EB01B956}"/>
              </a:ext>
            </a:extLst>
          </p:cNvPr>
          <p:cNvSpPr>
            <a:spLocks noGrp="1"/>
          </p:cNvSpPr>
          <p:nvPr>
            <p:ph type="body" idx="32" hasCustomPrompt="1"/>
          </p:nvPr>
        </p:nvSpPr>
        <p:spPr>
          <a:xfrm>
            <a:off x="899710" y="1572125"/>
            <a:ext cx="2690984" cy="2115454"/>
          </a:xfrm>
        </p:spPr>
        <p:txBody>
          <a:bodyPr anchor="t" anchorCtr="0">
            <a:noAutofit/>
          </a:bodyPr>
          <a:lstStyle>
            <a:lvl1pPr marL="0" indent="0" algn="r">
              <a:buNone/>
              <a:defRPr sz="16000" b="0">
                <a:solidFill>
                  <a:srgbClr val="43DEAB"/>
                </a:solidFill>
                <a:latin typeface="Century Gothic" panose="020B0502020202020204"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r>
              <a:rPr lang="en-US" noProof="0"/>
              <a:t>80</a:t>
            </a:r>
          </a:p>
        </p:txBody>
      </p:sp>
      <p:sp>
        <p:nvSpPr>
          <p:cNvPr id="8" name="Date Placeholder 7">
            <a:extLst>
              <a:ext uri="{FF2B5EF4-FFF2-40B4-BE49-F238E27FC236}">
                <a16:creationId xmlns:a16="http://schemas.microsoft.com/office/drawing/2014/main" id="{F4786387-691B-8C4D-96D7-7B09D2148FB7}"/>
              </a:ext>
            </a:extLst>
          </p:cNvPr>
          <p:cNvSpPr>
            <a:spLocks noGrp="1"/>
          </p:cNvSpPr>
          <p:nvPr>
            <p:ph type="dt" sz="half" idx="33"/>
          </p:nvPr>
        </p:nvSpPr>
        <p:spPr/>
        <p:txBody>
          <a:bodyPr/>
          <a:lstStyle>
            <a:lvl1pPr>
              <a:defRPr>
                <a:solidFill>
                  <a:schemeClr val="bg1"/>
                </a:solidFill>
              </a:defRPr>
            </a:lvl1pPr>
          </a:lstStyle>
          <a:p>
            <a:fld id="{C62BDB9C-98A7-6947-B035-93B3EDFFAF54}" type="datetime4">
              <a:rPr lang="es-ES" smtClean="0">
                <a:solidFill>
                  <a:srgbClr val="FFFFFF"/>
                </a:solidFill>
              </a:rPr>
              <a:pPr/>
              <a:t>19 de abril de 2021</a:t>
            </a:fld>
            <a:endParaRPr>
              <a:solidFill>
                <a:srgbClr val="FFFFFF"/>
              </a:solidFill>
            </a:endParaRPr>
          </a:p>
        </p:txBody>
      </p:sp>
      <p:sp>
        <p:nvSpPr>
          <p:cNvPr id="10" name="Footer Placeholder 9">
            <a:extLst>
              <a:ext uri="{FF2B5EF4-FFF2-40B4-BE49-F238E27FC236}">
                <a16:creationId xmlns:a16="http://schemas.microsoft.com/office/drawing/2014/main" id="{5A2DD614-C869-3D4E-984C-45581F144A46}"/>
              </a:ext>
            </a:extLst>
          </p:cNvPr>
          <p:cNvSpPr>
            <a:spLocks noGrp="1"/>
          </p:cNvSpPr>
          <p:nvPr>
            <p:ph type="ftr" sz="quarter" idx="34"/>
          </p:nvPr>
        </p:nvSpPr>
        <p:spPr/>
        <p:txBody>
          <a:bodyPr/>
          <a:lstStyle>
            <a:lvl1pPr>
              <a:defRPr>
                <a:solidFill>
                  <a:schemeClr val="bg1"/>
                </a:solidFill>
              </a:defRPr>
            </a:lvl1pPr>
          </a:lstStyle>
          <a:p>
            <a:pPr algn="r"/>
            <a:r>
              <a:rPr>
                <a:solidFill>
                  <a:srgbClr val="FFFFFF"/>
                </a:solidFill>
              </a:rPr>
              <a:t>everis © 2018</a:t>
            </a:r>
          </a:p>
        </p:txBody>
      </p:sp>
      <p:sp>
        <p:nvSpPr>
          <p:cNvPr id="14" name="Slide Number Placeholder 13">
            <a:extLst>
              <a:ext uri="{FF2B5EF4-FFF2-40B4-BE49-F238E27FC236}">
                <a16:creationId xmlns:a16="http://schemas.microsoft.com/office/drawing/2014/main" id="{C5738A3C-1E39-9E43-83CF-04BE76CBAF05}"/>
              </a:ext>
            </a:extLst>
          </p:cNvPr>
          <p:cNvSpPr>
            <a:spLocks noGrp="1"/>
          </p:cNvSpPr>
          <p:nvPr>
            <p:ph type="sldNum" sz="quarter" idx="35"/>
          </p:nvPr>
        </p:nvSpPr>
        <p:spPr/>
        <p:txBody>
          <a:bodyPr/>
          <a:lstStyle>
            <a:lvl1pPr>
              <a:defRPr>
                <a:solidFill>
                  <a:schemeClr val="bg1"/>
                </a:solidFill>
              </a:defRPr>
            </a:lvl1pPr>
          </a:lstStyle>
          <a:p>
            <a:fld id="{AD6D3279-9C4E-C94A-B134-5F196FB90914}" type="slidenum">
              <a:rPr smtClean="0">
                <a:solidFill>
                  <a:srgbClr val="FFFFFF"/>
                </a:solidFill>
              </a:rPr>
              <a:pPr/>
              <a:t>‹Nº›</a:t>
            </a:fld>
            <a:endParaRPr>
              <a:solidFill>
                <a:srgbClr val="FFFFFF"/>
              </a:solidFill>
            </a:endParaRPr>
          </a:p>
        </p:txBody>
      </p:sp>
      <p:pic>
        <p:nvPicPr>
          <p:cNvPr id="11" name="Picture 10">
            <a:extLst>
              <a:ext uri="{FF2B5EF4-FFF2-40B4-BE49-F238E27FC236}">
                <a16:creationId xmlns:a16="http://schemas.microsoft.com/office/drawing/2014/main" id="{6BFEF870-9704-EA45-8E47-96BEA651DB05}"/>
              </a:ext>
            </a:extLst>
          </p:cNvPr>
          <p:cNvPicPr>
            <a:picLocks noChangeAspect="1"/>
          </p:cNvPicPr>
          <p:nvPr userDrawn="1"/>
        </p:nvPicPr>
        <p:blipFill rotWithShape="1">
          <a:blip r:embed="rId3">
            <a:clrChange>
              <a:clrFrom>
                <a:srgbClr val="FEFEFE"/>
              </a:clrFrom>
              <a:clrTo>
                <a:srgbClr val="FEFEFE">
                  <a:alpha val="0"/>
                </a:srgbClr>
              </a:clrTo>
            </a:clrChange>
            <a:biLevel thresh="50000"/>
          </a:blip>
          <a:srcRect l="16869" t="25274" r="17356" b="25395"/>
          <a:stretch/>
        </p:blipFill>
        <p:spPr>
          <a:xfrm>
            <a:off x="21836643" y="657726"/>
            <a:ext cx="1830705" cy="914400"/>
          </a:xfrm>
          <a:prstGeom prst="rect">
            <a:avLst/>
          </a:prstGeom>
        </p:spPr>
      </p:pic>
    </p:spTree>
    <p:extLst>
      <p:ext uri="{BB962C8B-B14F-4D97-AF65-F5344CB8AC3E}">
        <p14:creationId xmlns:p14="http://schemas.microsoft.com/office/powerpoint/2010/main" val="2751203388"/>
      </p:ext>
    </p:extLst>
  </p:cSld>
  <p:clrMapOvr>
    <a:masterClrMapping/>
  </p:clrMapOvr>
  <p:transition spd="slow">
    <p:push dir="u"/>
  </p:transition>
  <p:extLst>
    <p:ext uri="{DCECCB84-F9BA-43D5-87BE-67443E8EF086}">
      <p15:sldGuideLst xmlns:p15="http://schemas.microsoft.com/office/powerpoint/2012/main">
        <p15:guide id="1" orient="horz" pos="4110">
          <p15:clr>
            <a:srgbClr val="FBAE40"/>
          </p15:clr>
        </p15:guide>
        <p15:guide id="2" pos="461">
          <p15:clr>
            <a:srgbClr val="FBAE40"/>
          </p15:clr>
        </p15:guide>
        <p15:guide id="3" orient="horz" pos="109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2">
    <p:spTree>
      <p:nvGrpSpPr>
        <p:cNvPr id="1" name=""/>
        <p:cNvGrpSpPr/>
        <p:nvPr/>
      </p:nvGrpSpPr>
      <p:grpSpPr>
        <a:xfrm>
          <a:off x="0" y="0"/>
          <a:ext cx="0" cy="0"/>
          <a:chOff x="0" y="0"/>
          <a:chExt cx="0" cy="0"/>
        </a:xfrm>
      </p:grpSpPr>
      <p:pic>
        <p:nvPicPr>
          <p:cNvPr id="14" name="Imagem 13">
            <a:extLst>
              <a:ext uri="{FF2B5EF4-FFF2-40B4-BE49-F238E27FC236}">
                <a16:creationId xmlns:a16="http://schemas.microsoft.com/office/drawing/2014/main" id="{943266C1-3486-004D-B180-A2E80126844C}"/>
              </a:ext>
            </a:extLst>
          </p:cNvPr>
          <p:cNvPicPr>
            <a:picLocks noChangeAspect="1"/>
          </p:cNvPicPr>
          <p:nvPr userDrawn="1"/>
        </p:nvPicPr>
        <p:blipFill rotWithShape="1">
          <a:blip r:embed="rId2"/>
          <a:srcRect t="471" r="1621"/>
          <a:stretch/>
        </p:blipFill>
        <p:spPr>
          <a:xfrm>
            <a:off x="-304029" y="-172992"/>
            <a:ext cx="24713430" cy="14061988"/>
          </a:xfrm>
          <a:prstGeom prst="rect">
            <a:avLst/>
          </a:prstGeom>
        </p:spPr>
      </p:pic>
      <p:sp>
        <p:nvSpPr>
          <p:cNvPr id="2" name="Título 1">
            <a:extLst>
              <a:ext uri="{FF2B5EF4-FFF2-40B4-BE49-F238E27FC236}">
                <a16:creationId xmlns:a16="http://schemas.microsoft.com/office/drawing/2014/main" id="{FE8B0B03-1D67-4644-B866-EE6F2A6BE301}"/>
              </a:ext>
            </a:extLst>
          </p:cNvPr>
          <p:cNvSpPr>
            <a:spLocks noGrp="1"/>
          </p:cNvSpPr>
          <p:nvPr>
            <p:ph type="ctrTitle" hasCustomPrompt="1"/>
          </p:nvPr>
        </p:nvSpPr>
        <p:spPr>
          <a:xfrm>
            <a:off x="3660419" y="2262284"/>
            <a:ext cx="8875932" cy="4286012"/>
          </a:xfrm>
        </p:spPr>
        <p:txBody>
          <a:bodyPr anchor="t" anchorCtr="0">
            <a:noAutofit/>
          </a:bodyPr>
          <a:lstStyle>
            <a:lvl1pPr algn="l">
              <a:defRPr sz="9200">
                <a:solidFill>
                  <a:schemeClr val="bg1"/>
                </a:solidFill>
                <a:latin typeface="Century Gothic" panose="020B0502020202020204" pitchFamily="34" charset="0"/>
              </a:defRPr>
            </a:lvl1pPr>
          </a:lstStyle>
          <a:p>
            <a:r>
              <a:rPr lang="en-US" noProof="0"/>
              <a:t>Section </a:t>
            </a:r>
            <a:br>
              <a:rPr lang="en-US" noProof="0"/>
            </a:br>
            <a:r>
              <a:rPr lang="en-US" noProof="0"/>
              <a:t>name – up to 3 lines (font 46)</a:t>
            </a:r>
          </a:p>
        </p:txBody>
      </p:sp>
      <p:sp>
        <p:nvSpPr>
          <p:cNvPr id="9" name="Espaço Reservado para Texto 2">
            <a:extLst>
              <a:ext uri="{FF2B5EF4-FFF2-40B4-BE49-F238E27FC236}">
                <a16:creationId xmlns:a16="http://schemas.microsoft.com/office/drawing/2014/main" id="{41C82A74-FD22-7B4D-B38D-30E9EB01B956}"/>
              </a:ext>
            </a:extLst>
          </p:cNvPr>
          <p:cNvSpPr>
            <a:spLocks noGrp="1"/>
          </p:cNvSpPr>
          <p:nvPr>
            <p:ph type="body" idx="32" hasCustomPrompt="1"/>
          </p:nvPr>
        </p:nvSpPr>
        <p:spPr>
          <a:xfrm>
            <a:off x="899710" y="1572125"/>
            <a:ext cx="2690984" cy="2115454"/>
          </a:xfrm>
        </p:spPr>
        <p:txBody>
          <a:bodyPr anchor="t" anchorCtr="0">
            <a:noAutofit/>
          </a:bodyPr>
          <a:lstStyle>
            <a:lvl1pPr marL="0" indent="0" algn="r">
              <a:buNone/>
              <a:defRPr sz="16000" b="0">
                <a:solidFill>
                  <a:srgbClr val="43DEAB"/>
                </a:solidFill>
                <a:latin typeface="Century Gothic" panose="020B0502020202020204"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r>
              <a:rPr lang="en-US" noProof="0"/>
              <a:t>80</a:t>
            </a:r>
          </a:p>
        </p:txBody>
      </p:sp>
      <p:sp>
        <p:nvSpPr>
          <p:cNvPr id="15" name="Subtítulo 2">
            <a:extLst>
              <a:ext uri="{FF2B5EF4-FFF2-40B4-BE49-F238E27FC236}">
                <a16:creationId xmlns:a16="http://schemas.microsoft.com/office/drawing/2014/main" id="{3BF55CC2-B00B-4841-87C8-677C41AF765D}"/>
              </a:ext>
            </a:extLst>
          </p:cNvPr>
          <p:cNvSpPr>
            <a:spLocks noGrp="1"/>
          </p:cNvSpPr>
          <p:nvPr>
            <p:ph type="subTitle" idx="1" hasCustomPrompt="1"/>
          </p:nvPr>
        </p:nvSpPr>
        <p:spPr>
          <a:xfrm>
            <a:off x="3660418" y="7774152"/>
            <a:ext cx="7646879" cy="2004848"/>
          </a:xfrm>
        </p:spPr>
        <p:txBody>
          <a:bodyPr>
            <a:noAutofit/>
          </a:bodyPr>
          <a:lstStyle>
            <a:lvl1pPr marL="0" indent="0" algn="l">
              <a:lnSpc>
                <a:spcPct val="100000"/>
              </a:lnSpc>
              <a:buNone/>
              <a:defRPr sz="3200">
                <a:solidFill>
                  <a:schemeClr val="bg1"/>
                </a:solidFill>
                <a:latin typeface="Century Gothic" panose="020B050202020202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noProof="0"/>
              <a:t>Section description – up to 4 lines               (font 16)</a:t>
            </a:r>
          </a:p>
        </p:txBody>
      </p:sp>
      <p:sp>
        <p:nvSpPr>
          <p:cNvPr id="3" name="Date Placeholder 2">
            <a:extLst>
              <a:ext uri="{FF2B5EF4-FFF2-40B4-BE49-F238E27FC236}">
                <a16:creationId xmlns:a16="http://schemas.microsoft.com/office/drawing/2014/main" id="{2FE4E030-BB15-0A4D-9035-A9755E31874B}"/>
              </a:ext>
            </a:extLst>
          </p:cNvPr>
          <p:cNvSpPr>
            <a:spLocks noGrp="1"/>
          </p:cNvSpPr>
          <p:nvPr>
            <p:ph type="dt" sz="half" idx="33"/>
          </p:nvPr>
        </p:nvSpPr>
        <p:spPr/>
        <p:txBody>
          <a:bodyPr/>
          <a:lstStyle>
            <a:lvl1pPr>
              <a:defRPr>
                <a:solidFill>
                  <a:schemeClr val="bg1"/>
                </a:solidFill>
              </a:defRPr>
            </a:lvl1pPr>
          </a:lstStyle>
          <a:p>
            <a:fld id="{C62BDB9C-98A7-6947-B035-93B3EDFFAF54}" type="datetime4">
              <a:rPr lang="es-ES" smtClean="0">
                <a:solidFill>
                  <a:srgbClr val="FFFFFF"/>
                </a:solidFill>
              </a:rPr>
              <a:pPr/>
              <a:t>19 de abril de 2021</a:t>
            </a:fld>
            <a:endParaRPr>
              <a:solidFill>
                <a:srgbClr val="FFFFFF"/>
              </a:solidFill>
            </a:endParaRPr>
          </a:p>
        </p:txBody>
      </p:sp>
      <p:sp>
        <p:nvSpPr>
          <p:cNvPr id="4" name="Footer Placeholder 3">
            <a:extLst>
              <a:ext uri="{FF2B5EF4-FFF2-40B4-BE49-F238E27FC236}">
                <a16:creationId xmlns:a16="http://schemas.microsoft.com/office/drawing/2014/main" id="{60642F37-BF0E-EB40-BF70-D76C5DCD7EEB}"/>
              </a:ext>
            </a:extLst>
          </p:cNvPr>
          <p:cNvSpPr>
            <a:spLocks noGrp="1"/>
          </p:cNvSpPr>
          <p:nvPr>
            <p:ph type="ftr" sz="quarter" idx="34"/>
          </p:nvPr>
        </p:nvSpPr>
        <p:spPr/>
        <p:txBody>
          <a:bodyPr/>
          <a:lstStyle>
            <a:lvl1pPr>
              <a:defRPr>
                <a:solidFill>
                  <a:schemeClr val="bg1"/>
                </a:solidFill>
              </a:defRPr>
            </a:lvl1pPr>
          </a:lstStyle>
          <a:p>
            <a:pPr algn="r"/>
            <a:r>
              <a:rPr>
                <a:solidFill>
                  <a:srgbClr val="FFFFFF"/>
                </a:solidFill>
              </a:rPr>
              <a:t>everis © 2018</a:t>
            </a:r>
          </a:p>
        </p:txBody>
      </p:sp>
      <p:sp>
        <p:nvSpPr>
          <p:cNvPr id="5" name="Slide Number Placeholder 4">
            <a:extLst>
              <a:ext uri="{FF2B5EF4-FFF2-40B4-BE49-F238E27FC236}">
                <a16:creationId xmlns:a16="http://schemas.microsoft.com/office/drawing/2014/main" id="{5689ACC3-3FA5-8E47-A7AB-1041D396920F}"/>
              </a:ext>
            </a:extLst>
          </p:cNvPr>
          <p:cNvSpPr>
            <a:spLocks noGrp="1"/>
          </p:cNvSpPr>
          <p:nvPr>
            <p:ph type="sldNum" sz="quarter" idx="35"/>
          </p:nvPr>
        </p:nvSpPr>
        <p:spPr/>
        <p:txBody>
          <a:bodyPr/>
          <a:lstStyle>
            <a:lvl1pPr>
              <a:defRPr>
                <a:solidFill>
                  <a:schemeClr val="bg1"/>
                </a:solidFill>
              </a:defRPr>
            </a:lvl1pPr>
          </a:lstStyle>
          <a:p>
            <a:fld id="{AD6D3279-9C4E-C94A-B134-5F196FB90914}" type="slidenum">
              <a:rPr smtClean="0">
                <a:solidFill>
                  <a:srgbClr val="FFFFFF"/>
                </a:solidFill>
              </a:rPr>
              <a:pPr/>
              <a:t>‹Nº›</a:t>
            </a:fld>
            <a:endParaRPr>
              <a:solidFill>
                <a:srgbClr val="FFFFFF"/>
              </a:solidFill>
            </a:endParaRPr>
          </a:p>
        </p:txBody>
      </p:sp>
      <p:pic>
        <p:nvPicPr>
          <p:cNvPr id="11" name="Picture 10">
            <a:extLst>
              <a:ext uri="{FF2B5EF4-FFF2-40B4-BE49-F238E27FC236}">
                <a16:creationId xmlns:a16="http://schemas.microsoft.com/office/drawing/2014/main" id="{9B40C0D2-DAFF-6744-BD96-E999880C55CF}"/>
              </a:ext>
            </a:extLst>
          </p:cNvPr>
          <p:cNvPicPr>
            <a:picLocks noChangeAspect="1"/>
          </p:cNvPicPr>
          <p:nvPr userDrawn="1"/>
        </p:nvPicPr>
        <p:blipFill rotWithShape="1">
          <a:blip r:embed="rId3">
            <a:clrChange>
              <a:clrFrom>
                <a:srgbClr val="FEFEFE"/>
              </a:clrFrom>
              <a:clrTo>
                <a:srgbClr val="FEFEFE">
                  <a:alpha val="0"/>
                </a:srgbClr>
              </a:clrTo>
            </a:clrChange>
            <a:biLevel thresh="50000"/>
          </a:blip>
          <a:srcRect l="16869" t="25274" r="17356" b="25395"/>
          <a:stretch/>
        </p:blipFill>
        <p:spPr>
          <a:xfrm>
            <a:off x="21836643" y="657726"/>
            <a:ext cx="1830705" cy="914400"/>
          </a:xfrm>
          <a:prstGeom prst="rect">
            <a:avLst/>
          </a:prstGeom>
        </p:spPr>
      </p:pic>
    </p:spTree>
    <p:extLst>
      <p:ext uri="{BB962C8B-B14F-4D97-AF65-F5344CB8AC3E}">
        <p14:creationId xmlns:p14="http://schemas.microsoft.com/office/powerpoint/2010/main" val="1435058746"/>
      </p:ext>
    </p:extLst>
  </p:cSld>
  <p:clrMapOvr>
    <a:masterClrMapping/>
  </p:clrMapOvr>
  <p:transition spd="slow">
    <p:push dir="u"/>
  </p:transition>
  <p:extLst>
    <p:ext uri="{DCECCB84-F9BA-43D5-87BE-67443E8EF086}">
      <p15:sldGuideLst xmlns:p15="http://schemas.microsoft.com/office/powerpoint/2012/main">
        <p15:guide id="1" orient="horz" pos="4110">
          <p15:clr>
            <a:srgbClr val="FBAE40"/>
          </p15:clr>
        </p15:guide>
        <p15:guide id="2" pos="461">
          <p15:clr>
            <a:srgbClr val="FBAE40"/>
          </p15:clr>
        </p15:guide>
        <p15:guide id="3" orient="horz" pos="109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3">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F917970C-932E-6E47-A49D-C7A9AA2E5315}"/>
              </a:ext>
            </a:extLst>
          </p:cNvPr>
          <p:cNvPicPr>
            <a:picLocks noChangeAspect="1"/>
          </p:cNvPicPr>
          <p:nvPr userDrawn="1"/>
        </p:nvPicPr>
        <p:blipFill rotWithShape="1">
          <a:blip r:embed="rId2"/>
          <a:srcRect l="872" t="873" r="1162" b="1250"/>
          <a:stretch/>
        </p:blipFill>
        <p:spPr>
          <a:xfrm>
            <a:off x="2" y="2"/>
            <a:ext cx="24409400" cy="13716000"/>
          </a:xfrm>
          <a:prstGeom prst="rect">
            <a:avLst/>
          </a:prstGeom>
        </p:spPr>
      </p:pic>
      <p:sp>
        <p:nvSpPr>
          <p:cNvPr id="2" name="Título 1">
            <a:extLst>
              <a:ext uri="{FF2B5EF4-FFF2-40B4-BE49-F238E27FC236}">
                <a16:creationId xmlns:a16="http://schemas.microsoft.com/office/drawing/2014/main" id="{FE8B0B03-1D67-4644-B866-EE6F2A6BE301}"/>
              </a:ext>
            </a:extLst>
          </p:cNvPr>
          <p:cNvSpPr>
            <a:spLocks noGrp="1"/>
          </p:cNvSpPr>
          <p:nvPr>
            <p:ph type="ctrTitle" hasCustomPrompt="1"/>
          </p:nvPr>
        </p:nvSpPr>
        <p:spPr>
          <a:xfrm>
            <a:off x="3660419" y="2262284"/>
            <a:ext cx="8875932" cy="4286012"/>
          </a:xfrm>
        </p:spPr>
        <p:txBody>
          <a:bodyPr anchor="t" anchorCtr="0">
            <a:noAutofit/>
          </a:bodyPr>
          <a:lstStyle>
            <a:lvl1pPr algn="l">
              <a:defRPr sz="9200">
                <a:solidFill>
                  <a:schemeClr val="bg1"/>
                </a:solidFill>
                <a:latin typeface="Century Gothic" panose="020B0502020202020204" pitchFamily="34" charset="0"/>
              </a:defRPr>
            </a:lvl1pPr>
          </a:lstStyle>
          <a:p>
            <a:r>
              <a:rPr lang="en-US" noProof="0"/>
              <a:t>Section </a:t>
            </a:r>
            <a:br>
              <a:rPr lang="en-US" noProof="0"/>
            </a:br>
            <a:r>
              <a:rPr lang="en-US" noProof="0"/>
              <a:t>name – up to 3 lines (font 46)</a:t>
            </a:r>
          </a:p>
        </p:txBody>
      </p:sp>
      <p:sp>
        <p:nvSpPr>
          <p:cNvPr id="9" name="Espaço Reservado para Texto 2">
            <a:extLst>
              <a:ext uri="{FF2B5EF4-FFF2-40B4-BE49-F238E27FC236}">
                <a16:creationId xmlns:a16="http://schemas.microsoft.com/office/drawing/2014/main" id="{41C82A74-FD22-7B4D-B38D-30E9EB01B956}"/>
              </a:ext>
            </a:extLst>
          </p:cNvPr>
          <p:cNvSpPr>
            <a:spLocks noGrp="1"/>
          </p:cNvSpPr>
          <p:nvPr>
            <p:ph type="body" idx="32" hasCustomPrompt="1"/>
          </p:nvPr>
        </p:nvSpPr>
        <p:spPr>
          <a:xfrm>
            <a:off x="899710" y="1572125"/>
            <a:ext cx="2690984" cy="2115454"/>
          </a:xfrm>
        </p:spPr>
        <p:txBody>
          <a:bodyPr anchor="t" anchorCtr="0">
            <a:noAutofit/>
          </a:bodyPr>
          <a:lstStyle>
            <a:lvl1pPr marL="0" indent="0" algn="r">
              <a:buNone/>
              <a:defRPr sz="16000" b="0">
                <a:solidFill>
                  <a:srgbClr val="43DEAB"/>
                </a:solidFill>
                <a:latin typeface="Century Gothic" panose="020B0502020202020204"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r>
              <a:rPr lang="en-US" noProof="0"/>
              <a:t>80</a:t>
            </a:r>
          </a:p>
        </p:txBody>
      </p:sp>
      <p:sp>
        <p:nvSpPr>
          <p:cNvPr id="15" name="Subtítulo 2">
            <a:extLst>
              <a:ext uri="{FF2B5EF4-FFF2-40B4-BE49-F238E27FC236}">
                <a16:creationId xmlns:a16="http://schemas.microsoft.com/office/drawing/2014/main" id="{3BF55CC2-B00B-4841-87C8-677C41AF765D}"/>
              </a:ext>
            </a:extLst>
          </p:cNvPr>
          <p:cNvSpPr>
            <a:spLocks noGrp="1"/>
          </p:cNvSpPr>
          <p:nvPr>
            <p:ph type="subTitle" idx="1" hasCustomPrompt="1"/>
          </p:nvPr>
        </p:nvSpPr>
        <p:spPr>
          <a:xfrm>
            <a:off x="3660418" y="7774152"/>
            <a:ext cx="7646879" cy="2004848"/>
          </a:xfrm>
        </p:spPr>
        <p:txBody>
          <a:bodyPr>
            <a:noAutofit/>
          </a:bodyPr>
          <a:lstStyle>
            <a:lvl1pPr marL="0" indent="0" algn="l">
              <a:lnSpc>
                <a:spcPct val="100000"/>
              </a:lnSpc>
              <a:buNone/>
              <a:defRPr sz="3200">
                <a:solidFill>
                  <a:schemeClr val="bg1"/>
                </a:solidFill>
                <a:latin typeface="Century Gothic" panose="020B050202020202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noProof="0"/>
              <a:t>Section description – up to 4 lines               (font 16)</a:t>
            </a:r>
          </a:p>
        </p:txBody>
      </p:sp>
      <p:sp>
        <p:nvSpPr>
          <p:cNvPr id="3" name="Date Placeholder 2">
            <a:extLst>
              <a:ext uri="{FF2B5EF4-FFF2-40B4-BE49-F238E27FC236}">
                <a16:creationId xmlns:a16="http://schemas.microsoft.com/office/drawing/2014/main" id="{4D5B8CE7-807E-2F46-A704-F32B00C40226}"/>
              </a:ext>
            </a:extLst>
          </p:cNvPr>
          <p:cNvSpPr>
            <a:spLocks noGrp="1"/>
          </p:cNvSpPr>
          <p:nvPr>
            <p:ph type="dt" sz="half" idx="33"/>
          </p:nvPr>
        </p:nvSpPr>
        <p:spPr/>
        <p:txBody>
          <a:bodyPr/>
          <a:lstStyle>
            <a:lvl1pPr>
              <a:defRPr>
                <a:solidFill>
                  <a:schemeClr val="bg1"/>
                </a:solidFill>
              </a:defRPr>
            </a:lvl1pPr>
          </a:lstStyle>
          <a:p>
            <a:fld id="{C62BDB9C-98A7-6947-B035-93B3EDFFAF54}" type="datetime4">
              <a:rPr lang="es-ES" smtClean="0">
                <a:solidFill>
                  <a:srgbClr val="FFFFFF"/>
                </a:solidFill>
              </a:rPr>
              <a:pPr/>
              <a:t>19 de abril de 2021</a:t>
            </a:fld>
            <a:endParaRPr>
              <a:solidFill>
                <a:srgbClr val="FFFFFF"/>
              </a:solidFill>
            </a:endParaRPr>
          </a:p>
        </p:txBody>
      </p:sp>
      <p:sp>
        <p:nvSpPr>
          <p:cNvPr id="5" name="Footer Placeholder 4">
            <a:extLst>
              <a:ext uri="{FF2B5EF4-FFF2-40B4-BE49-F238E27FC236}">
                <a16:creationId xmlns:a16="http://schemas.microsoft.com/office/drawing/2014/main" id="{F491CED0-F408-A149-8FD9-CE5F295F8098}"/>
              </a:ext>
            </a:extLst>
          </p:cNvPr>
          <p:cNvSpPr>
            <a:spLocks noGrp="1"/>
          </p:cNvSpPr>
          <p:nvPr>
            <p:ph type="ftr" sz="quarter" idx="34"/>
          </p:nvPr>
        </p:nvSpPr>
        <p:spPr/>
        <p:txBody>
          <a:bodyPr/>
          <a:lstStyle>
            <a:lvl1pPr>
              <a:defRPr>
                <a:solidFill>
                  <a:schemeClr val="bg1"/>
                </a:solidFill>
              </a:defRPr>
            </a:lvl1pPr>
          </a:lstStyle>
          <a:p>
            <a:pPr algn="r"/>
            <a:r>
              <a:rPr>
                <a:solidFill>
                  <a:srgbClr val="FFFFFF"/>
                </a:solidFill>
              </a:rPr>
              <a:t>everis © 2018</a:t>
            </a:r>
          </a:p>
        </p:txBody>
      </p:sp>
      <p:sp>
        <p:nvSpPr>
          <p:cNvPr id="6" name="Slide Number Placeholder 5">
            <a:extLst>
              <a:ext uri="{FF2B5EF4-FFF2-40B4-BE49-F238E27FC236}">
                <a16:creationId xmlns:a16="http://schemas.microsoft.com/office/drawing/2014/main" id="{C75214FC-C247-2B49-AD9E-6735C604EDED}"/>
              </a:ext>
            </a:extLst>
          </p:cNvPr>
          <p:cNvSpPr>
            <a:spLocks noGrp="1"/>
          </p:cNvSpPr>
          <p:nvPr>
            <p:ph type="sldNum" sz="quarter" idx="35"/>
          </p:nvPr>
        </p:nvSpPr>
        <p:spPr/>
        <p:txBody>
          <a:bodyPr/>
          <a:lstStyle>
            <a:lvl1pPr>
              <a:defRPr>
                <a:solidFill>
                  <a:schemeClr val="bg1"/>
                </a:solidFill>
              </a:defRPr>
            </a:lvl1pPr>
          </a:lstStyle>
          <a:p>
            <a:fld id="{AD6D3279-9C4E-C94A-B134-5F196FB90914}" type="slidenum">
              <a:rPr smtClean="0">
                <a:solidFill>
                  <a:srgbClr val="FFFFFF"/>
                </a:solidFill>
              </a:rPr>
              <a:pPr/>
              <a:t>‹Nº›</a:t>
            </a:fld>
            <a:endParaRPr>
              <a:solidFill>
                <a:srgbClr val="FFFFFF"/>
              </a:solidFill>
            </a:endParaRPr>
          </a:p>
        </p:txBody>
      </p:sp>
      <p:pic>
        <p:nvPicPr>
          <p:cNvPr id="11" name="Picture 10">
            <a:extLst>
              <a:ext uri="{FF2B5EF4-FFF2-40B4-BE49-F238E27FC236}">
                <a16:creationId xmlns:a16="http://schemas.microsoft.com/office/drawing/2014/main" id="{8F35DCC3-EAD4-F447-A583-129518F64F47}"/>
              </a:ext>
            </a:extLst>
          </p:cNvPr>
          <p:cNvPicPr>
            <a:picLocks noChangeAspect="1"/>
          </p:cNvPicPr>
          <p:nvPr userDrawn="1"/>
        </p:nvPicPr>
        <p:blipFill rotWithShape="1">
          <a:blip r:embed="rId3">
            <a:clrChange>
              <a:clrFrom>
                <a:srgbClr val="FEFEFE"/>
              </a:clrFrom>
              <a:clrTo>
                <a:srgbClr val="FEFEFE">
                  <a:alpha val="0"/>
                </a:srgbClr>
              </a:clrTo>
            </a:clrChange>
            <a:biLevel thresh="50000"/>
          </a:blip>
          <a:srcRect l="16869" t="25274" r="17356" b="25395"/>
          <a:stretch/>
        </p:blipFill>
        <p:spPr>
          <a:xfrm>
            <a:off x="21836643" y="657726"/>
            <a:ext cx="1830705" cy="914400"/>
          </a:xfrm>
          <a:prstGeom prst="rect">
            <a:avLst/>
          </a:prstGeom>
        </p:spPr>
      </p:pic>
    </p:spTree>
    <p:extLst>
      <p:ext uri="{BB962C8B-B14F-4D97-AF65-F5344CB8AC3E}">
        <p14:creationId xmlns:p14="http://schemas.microsoft.com/office/powerpoint/2010/main" val="1923425811"/>
      </p:ext>
    </p:extLst>
  </p:cSld>
  <p:clrMapOvr>
    <a:masterClrMapping/>
  </p:clrMapOvr>
  <p:transition spd="slow">
    <p:push dir="u"/>
  </p:transition>
  <p:extLst>
    <p:ext uri="{DCECCB84-F9BA-43D5-87BE-67443E8EF086}">
      <p15:sldGuideLst xmlns:p15="http://schemas.microsoft.com/office/powerpoint/2012/main">
        <p15:guide id="1" orient="horz" pos="4110">
          <p15:clr>
            <a:srgbClr val="FBAE40"/>
          </p15:clr>
        </p15:guide>
        <p15:guide id="2" pos="461">
          <p15:clr>
            <a:srgbClr val="FBAE40"/>
          </p15:clr>
        </p15:guide>
        <p15:guide id="3" orient="horz" pos="109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4">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44623F5D-8B0B-F745-BF98-0FB50D926A6A}"/>
              </a:ext>
            </a:extLst>
          </p:cNvPr>
          <p:cNvPicPr>
            <a:picLocks noChangeAspect="1"/>
          </p:cNvPicPr>
          <p:nvPr userDrawn="1"/>
        </p:nvPicPr>
        <p:blipFill rotWithShape="1">
          <a:blip r:embed="rId2"/>
          <a:srcRect l="1847" t="2302" r="1272" b="906"/>
          <a:stretch/>
        </p:blipFill>
        <p:spPr>
          <a:xfrm>
            <a:off x="0" y="-1"/>
            <a:ext cx="24409400" cy="13716002"/>
          </a:xfrm>
          <a:prstGeom prst="rect">
            <a:avLst/>
          </a:prstGeom>
        </p:spPr>
      </p:pic>
      <p:sp>
        <p:nvSpPr>
          <p:cNvPr id="2" name="Título 1">
            <a:extLst>
              <a:ext uri="{FF2B5EF4-FFF2-40B4-BE49-F238E27FC236}">
                <a16:creationId xmlns:a16="http://schemas.microsoft.com/office/drawing/2014/main" id="{FE8B0B03-1D67-4644-B866-EE6F2A6BE301}"/>
              </a:ext>
            </a:extLst>
          </p:cNvPr>
          <p:cNvSpPr>
            <a:spLocks noGrp="1"/>
          </p:cNvSpPr>
          <p:nvPr>
            <p:ph type="ctrTitle" hasCustomPrompt="1"/>
          </p:nvPr>
        </p:nvSpPr>
        <p:spPr>
          <a:xfrm>
            <a:off x="3660419" y="2262284"/>
            <a:ext cx="8875932" cy="4286012"/>
          </a:xfrm>
        </p:spPr>
        <p:txBody>
          <a:bodyPr anchor="t" anchorCtr="0">
            <a:noAutofit/>
          </a:bodyPr>
          <a:lstStyle>
            <a:lvl1pPr algn="l">
              <a:defRPr sz="9200">
                <a:solidFill>
                  <a:schemeClr val="bg1"/>
                </a:solidFill>
                <a:latin typeface="Century Gothic" panose="020B0502020202020204" pitchFamily="34" charset="0"/>
              </a:defRPr>
            </a:lvl1pPr>
          </a:lstStyle>
          <a:p>
            <a:r>
              <a:rPr lang="en-US" noProof="0"/>
              <a:t>Section</a:t>
            </a:r>
            <a:br>
              <a:rPr lang="en-US" noProof="0"/>
            </a:br>
            <a:r>
              <a:rPr lang="en-US" noProof="0"/>
              <a:t>name – up to 3 lines (font 46)</a:t>
            </a:r>
          </a:p>
        </p:txBody>
      </p:sp>
      <p:sp>
        <p:nvSpPr>
          <p:cNvPr id="9" name="Espaço Reservado para Texto 2">
            <a:extLst>
              <a:ext uri="{FF2B5EF4-FFF2-40B4-BE49-F238E27FC236}">
                <a16:creationId xmlns:a16="http://schemas.microsoft.com/office/drawing/2014/main" id="{41C82A74-FD22-7B4D-B38D-30E9EB01B956}"/>
              </a:ext>
            </a:extLst>
          </p:cNvPr>
          <p:cNvSpPr>
            <a:spLocks noGrp="1"/>
          </p:cNvSpPr>
          <p:nvPr>
            <p:ph type="body" idx="32" hasCustomPrompt="1"/>
          </p:nvPr>
        </p:nvSpPr>
        <p:spPr>
          <a:xfrm>
            <a:off x="899710" y="1572125"/>
            <a:ext cx="2690984" cy="2115454"/>
          </a:xfrm>
        </p:spPr>
        <p:txBody>
          <a:bodyPr anchor="t" anchorCtr="0">
            <a:noAutofit/>
          </a:bodyPr>
          <a:lstStyle>
            <a:lvl1pPr marL="0" indent="0" algn="r">
              <a:buNone/>
              <a:defRPr sz="16000" b="0">
                <a:solidFill>
                  <a:srgbClr val="43DEAB"/>
                </a:solidFill>
                <a:latin typeface="Century Gothic" panose="020B0502020202020204"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r>
              <a:rPr lang="en-US" noProof="0"/>
              <a:t>80</a:t>
            </a:r>
          </a:p>
        </p:txBody>
      </p:sp>
      <p:sp>
        <p:nvSpPr>
          <p:cNvPr id="15" name="Subtítulo 2">
            <a:extLst>
              <a:ext uri="{FF2B5EF4-FFF2-40B4-BE49-F238E27FC236}">
                <a16:creationId xmlns:a16="http://schemas.microsoft.com/office/drawing/2014/main" id="{3BF55CC2-B00B-4841-87C8-677C41AF765D}"/>
              </a:ext>
            </a:extLst>
          </p:cNvPr>
          <p:cNvSpPr>
            <a:spLocks noGrp="1"/>
          </p:cNvSpPr>
          <p:nvPr>
            <p:ph type="subTitle" idx="1" hasCustomPrompt="1"/>
          </p:nvPr>
        </p:nvSpPr>
        <p:spPr>
          <a:xfrm>
            <a:off x="3660418" y="7774152"/>
            <a:ext cx="7646879" cy="2004848"/>
          </a:xfrm>
        </p:spPr>
        <p:txBody>
          <a:bodyPr>
            <a:noAutofit/>
          </a:bodyPr>
          <a:lstStyle>
            <a:lvl1pPr marL="0" indent="0" algn="l">
              <a:lnSpc>
                <a:spcPct val="100000"/>
              </a:lnSpc>
              <a:buNone/>
              <a:defRPr sz="3200">
                <a:solidFill>
                  <a:schemeClr val="bg1"/>
                </a:solidFill>
                <a:latin typeface="Century Gothic" panose="020B050202020202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noProof="0"/>
              <a:t>Section description – up to 4 lines               (font 16)</a:t>
            </a:r>
          </a:p>
        </p:txBody>
      </p:sp>
      <p:sp>
        <p:nvSpPr>
          <p:cNvPr id="3" name="Date Placeholder 2">
            <a:extLst>
              <a:ext uri="{FF2B5EF4-FFF2-40B4-BE49-F238E27FC236}">
                <a16:creationId xmlns:a16="http://schemas.microsoft.com/office/drawing/2014/main" id="{8E5F57DB-5ED3-954D-A63D-2688AF2841E4}"/>
              </a:ext>
            </a:extLst>
          </p:cNvPr>
          <p:cNvSpPr>
            <a:spLocks noGrp="1"/>
          </p:cNvSpPr>
          <p:nvPr>
            <p:ph type="dt" sz="half" idx="33"/>
          </p:nvPr>
        </p:nvSpPr>
        <p:spPr/>
        <p:txBody>
          <a:bodyPr/>
          <a:lstStyle>
            <a:lvl1pPr>
              <a:defRPr>
                <a:solidFill>
                  <a:schemeClr val="bg1"/>
                </a:solidFill>
              </a:defRPr>
            </a:lvl1pPr>
          </a:lstStyle>
          <a:p>
            <a:fld id="{C62BDB9C-98A7-6947-B035-93B3EDFFAF54}" type="datetime4">
              <a:rPr lang="es-ES" smtClean="0">
                <a:solidFill>
                  <a:srgbClr val="FFFFFF"/>
                </a:solidFill>
              </a:rPr>
              <a:pPr/>
              <a:t>19 de abril de 2021</a:t>
            </a:fld>
            <a:endParaRPr>
              <a:solidFill>
                <a:srgbClr val="FFFFFF"/>
              </a:solidFill>
            </a:endParaRPr>
          </a:p>
        </p:txBody>
      </p:sp>
      <p:sp>
        <p:nvSpPr>
          <p:cNvPr id="4" name="Footer Placeholder 3">
            <a:extLst>
              <a:ext uri="{FF2B5EF4-FFF2-40B4-BE49-F238E27FC236}">
                <a16:creationId xmlns:a16="http://schemas.microsoft.com/office/drawing/2014/main" id="{25743B0E-D3AC-8446-876C-69F1665EF9D5}"/>
              </a:ext>
            </a:extLst>
          </p:cNvPr>
          <p:cNvSpPr>
            <a:spLocks noGrp="1"/>
          </p:cNvSpPr>
          <p:nvPr>
            <p:ph type="ftr" sz="quarter" idx="34"/>
          </p:nvPr>
        </p:nvSpPr>
        <p:spPr/>
        <p:txBody>
          <a:bodyPr/>
          <a:lstStyle>
            <a:lvl1pPr>
              <a:defRPr>
                <a:solidFill>
                  <a:schemeClr val="bg1"/>
                </a:solidFill>
              </a:defRPr>
            </a:lvl1pPr>
          </a:lstStyle>
          <a:p>
            <a:pPr algn="r"/>
            <a:r>
              <a:rPr>
                <a:solidFill>
                  <a:srgbClr val="FFFFFF"/>
                </a:solidFill>
              </a:rPr>
              <a:t>everis © 2018</a:t>
            </a:r>
          </a:p>
        </p:txBody>
      </p:sp>
      <p:sp>
        <p:nvSpPr>
          <p:cNvPr id="5" name="Slide Number Placeholder 4">
            <a:extLst>
              <a:ext uri="{FF2B5EF4-FFF2-40B4-BE49-F238E27FC236}">
                <a16:creationId xmlns:a16="http://schemas.microsoft.com/office/drawing/2014/main" id="{8F06653B-F0EE-D24E-B671-F01EF53F4E3B}"/>
              </a:ext>
            </a:extLst>
          </p:cNvPr>
          <p:cNvSpPr>
            <a:spLocks noGrp="1"/>
          </p:cNvSpPr>
          <p:nvPr>
            <p:ph type="sldNum" sz="quarter" idx="35"/>
          </p:nvPr>
        </p:nvSpPr>
        <p:spPr/>
        <p:txBody>
          <a:bodyPr/>
          <a:lstStyle>
            <a:lvl1pPr>
              <a:defRPr>
                <a:solidFill>
                  <a:schemeClr val="bg1"/>
                </a:solidFill>
              </a:defRPr>
            </a:lvl1pPr>
          </a:lstStyle>
          <a:p>
            <a:fld id="{AD6D3279-9C4E-C94A-B134-5F196FB90914}" type="slidenum">
              <a:rPr smtClean="0">
                <a:solidFill>
                  <a:srgbClr val="FFFFFF"/>
                </a:solidFill>
              </a:rPr>
              <a:pPr/>
              <a:t>‹Nº›</a:t>
            </a:fld>
            <a:endParaRPr>
              <a:solidFill>
                <a:srgbClr val="FFFFFF"/>
              </a:solidFill>
            </a:endParaRPr>
          </a:p>
        </p:txBody>
      </p:sp>
      <p:pic>
        <p:nvPicPr>
          <p:cNvPr id="11" name="Picture 10">
            <a:extLst>
              <a:ext uri="{FF2B5EF4-FFF2-40B4-BE49-F238E27FC236}">
                <a16:creationId xmlns:a16="http://schemas.microsoft.com/office/drawing/2014/main" id="{8F379A52-0B9A-774B-AC4C-3A1E366E1805}"/>
              </a:ext>
            </a:extLst>
          </p:cNvPr>
          <p:cNvPicPr>
            <a:picLocks noChangeAspect="1"/>
          </p:cNvPicPr>
          <p:nvPr userDrawn="1"/>
        </p:nvPicPr>
        <p:blipFill rotWithShape="1">
          <a:blip r:embed="rId3">
            <a:clrChange>
              <a:clrFrom>
                <a:srgbClr val="FEFEFE"/>
              </a:clrFrom>
              <a:clrTo>
                <a:srgbClr val="FEFEFE">
                  <a:alpha val="0"/>
                </a:srgbClr>
              </a:clrTo>
            </a:clrChange>
            <a:biLevel thresh="50000"/>
          </a:blip>
          <a:srcRect l="16869" t="25274" r="17356" b="25395"/>
          <a:stretch/>
        </p:blipFill>
        <p:spPr>
          <a:xfrm>
            <a:off x="21836643" y="657726"/>
            <a:ext cx="1830705" cy="914400"/>
          </a:xfrm>
          <a:prstGeom prst="rect">
            <a:avLst/>
          </a:prstGeom>
        </p:spPr>
      </p:pic>
    </p:spTree>
    <p:extLst>
      <p:ext uri="{BB962C8B-B14F-4D97-AF65-F5344CB8AC3E}">
        <p14:creationId xmlns:p14="http://schemas.microsoft.com/office/powerpoint/2010/main" val="3098518992"/>
      </p:ext>
    </p:extLst>
  </p:cSld>
  <p:clrMapOvr>
    <a:masterClrMapping/>
  </p:clrMapOvr>
  <p:transition spd="slow">
    <p:push dir="u"/>
  </p:transition>
  <p:extLst>
    <p:ext uri="{DCECCB84-F9BA-43D5-87BE-67443E8EF086}">
      <p15:sldGuideLst xmlns:p15="http://schemas.microsoft.com/office/powerpoint/2012/main">
        <p15:guide id="1" orient="horz" pos="4110">
          <p15:clr>
            <a:srgbClr val="FBAE40"/>
          </p15:clr>
        </p15:guide>
        <p15:guide id="2" pos="461">
          <p15:clr>
            <a:srgbClr val="FBAE40"/>
          </p15:clr>
        </p15:guide>
        <p15:guide id="3" orient="horz" pos="109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5">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D3C44DE7-C6D8-EA44-ACA1-ADB736E86957}"/>
              </a:ext>
            </a:extLst>
          </p:cNvPr>
          <p:cNvPicPr>
            <a:picLocks noChangeAspect="1"/>
          </p:cNvPicPr>
          <p:nvPr userDrawn="1"/>
        </p:nvPicPr>
        <p:blipFill rotWithShape="1">
          <a:blip r:embed="rId2"/>
          <a:srcRect l="1000" t="1042" r="1859" b="1904"/>
          <a:stretch/>
        </p:blipFill>
        <p:spPr>
          <a:xfrm>
            <a:off x="0" y="-1"/>
            <a:ext cx="24409400" cy="13716002"/>
          </a:xfrm>
          <a:prstGeom prst="rect">
            <a:avLst/>
          </a:prstGeom>
        </p:spPr>
      </p:pic>
      <p:sp>
        <p:nvSpPr>
          <p:cNvPr id="2" name="Título 1">
            <a:extLst>
              <a:ext uri="{FF2B5EF4-FFF2-40B4-BE49-F238E27FC236}">
                <a16:creationId xmlns:a16="http://schemas.microsoft.com/office/drawing/2014/main" id="{FE8B0B03-1D67-4644-B866-EE6F2A6BE301}"/>
              </a:ext>
            </a:extLst>
          </p:cNvPr>
          <p:cNvSpPr>
            <a:spLocks noGrp="1"/>
          </p:cNvSpPr>
          <p:nvPr>
            <p:ph type="ctrTitle" hasCustomPrompt="1"/>
          </p:nvPr>
        </p:nvSpPr>
        <p:spPr>
          <a:xfrm>
            <a:off x="3660419" y="2262284"/>
            <a:ext cx="8875932" cy="4286012"/>
          </a:xfrm>
        </p:spPr>
        <p:txBody>
          <a:bodyPr anchor="t" anchorCtr="0">
            <a:noAutofit/>
          </a:bodyPr>
          <a:lstStyle>
            <a:lvl1pPr algn="l">
              <a:defRPr sz="9200">
                <a:solidFill>
                  <a:schemeClr val="bg1"/>
                </a:solidFill>
                <a:latin typeface="Century Gothic" panose="020B0502020202020204" pitchFamily="34" charset="0"/>
              </a:defRPr>
            </a:lvl1pPr>
          </a:lstStyle>
          <a:p>
            <a:r>
              <a:rPr lang="en-US" noProof="0"/>
              <a:t>Section </a:t>
            </a:r>
            <a:br>
              <a:rPr lang="en-US" noProof="0"/>
            </a:br>
            <a:r>
              <a:rPr lang="en-US" noProof="0"/>
              <a:t>name – up to 3 lines (font 46)</a:t>
            </a:r>
          </a:p>
        </p:txBody>
      </p:sp>
      <p:sp>
        <p:nvSpPr>
          <p:cNvPr id="9" name="Espaço Reservado para Texto 2">
            <a:extLst>
              <a:ext uri="{FF2B5EF4-FFF2-40B4-BE49-F238E27FC236}">
                <a16:creationId xmlns:a16="http://schemas.microsoft.com/office/drawing/2014/main" id="{41C82A74-FD22-7B4D-B38D-30E9EB01B956}"/>
              </a:ext>
            </a:extLst>
          </p:cNvPr>
          <p:cNvSpPr>
            <a:spLocks noGrp="1"/>
          </p:cNvSpPr>
          <p:nvPr>
            <p:ph type="body" idx="32" hasCustomPrompt="1"/>
          </p:nvPr>
        </p:nvSpPr>
        <p:spPr>
          <a:xfrm>
            <a:off x="899710" y="1572125"/>
            <a:ext cx="2690984" cy="2115454"/>
          </a:xfrm>
        </p:spPr>
        <p:txBody>
          <a:bodyPr anchor="t" anchorCtr="0">
            <a:noAutofit/>
          </a:bodyPr>
          <a:lstStyle>
            <a:lvl1pPr marL="0" indent="0" algn="r">
              <a:buNone/>
              <a:defRPr sz="16000" b="0">
                <a:solidFill>
                  <a:srgbClr val="43DEAB"/>
                </a:solidFill>
                <a:latin typeface="Century Gothic" panose="020B0502020202020204"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r>
              <a:rPr lang="en-US" noProof="0"/>
              <a:t>80</a:t>
            </a:r>
          </a:p>
        </p:txBody>
      </p:sp>
      <p:sp>
        <p:nvSpPr>
          <p:cNvPr id="15" name="Subtítulo 2">
            <a:extLst>
              <a:ext uri="{FF2B5EF4-FFF2-40B4-BE49-F238E27FC236}">
                <a16:creationId xmlns:a16="http://schemas.microsoft.com/office/drawing/2014/main" id="{3BF55CC2-B00B-4841-87C8-677C41AF765D}"/>
              </a:ext>
            </a:extLst>
          </p:cNvPr>
          <p:cNvSpPr>
            <a:spLocks noGrp="1"/>
          </p:cNvSpPr>
          <p:nvPr>
            <p:ph type="subTitle" idx="1" hasCustomPrompt="1"/>
          </p:nvPr>
        </p:nvSpPr>
        <p:spPr>
          <a:xfrm>
            <a:off x="3660418" y="7774152"/>
            <a:ext cx="7646879" cy="2004848"/>
          </a:xfrm>
        </p:spPr>
        <p:txBody>
          <a:bodyPr>
            <a:noAutofit/>
          </a:bodyPr>
          <a:lstStyle>
            <a:lvl1pPr marL="0" indent="0" algn="l">
              <a:lnSpc>
                <a:spcPct val="100000"/>
              </a:lnSpc>
              <a:buNone/>
              <a:defRPr sz="3200">
                <a:solidFill>
                  <a:schemeClr val="bg1"/>
                </a:solidFill>
                <a:latin typeface="Century Gothic" panose="020B050202020202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noProof="0"/>
              <a:t>Section description – up to 4 lines               (font 16)</a:t>
            </a:r>
          </a:p>
        </p:txBody>
      </p:sp>
      <p:sp>
        <p:nvSpPr>
          <p:cNvPr id="4" name="Date Placeholder 3">
            <a:extLst>
              <a:ext uri="{FF2B5EF4-FFF2-40B4-BE49-F238E27FC236}">
                <a16:creationId xmlns:a16="http://schemas.microsoft.com/office/drawing/2014/main" id="{156FFF8E-46BC-C342-9C3F-975EFDFFBBD1}"/>
              </a:ext>
            </a:extLst>
          </p:cNvPr>
          <p:cNvSpPr>
            <a:spLocks noGrp="1"/>
          </p:cNvSpPr>
          <p:nvPr>
            <p:ph type="dt" sz="half" idx="33"/>
          </p:nvPr>
        </p:nvSpPr>
        <p:spPr/>
        <p:txBody>
          <a:bodyPr/>
          <a:lstStyle>
            <a:lvl1pPr>
              <a:defRPr>
                <a:solidFill>
                  <a:schemeClr val="bg1"/>
                </a:solidFill>
              </a:defRPr>
            </a:lvl1pPr>
          </a:lstStyle>
          <a:p>
            <a:fld id="{C62BDB9C-98A7-6947-B035-93B3EDFFAF54}" type="datetime4">
              <a:rPr lang="es-ES" smtClean="0">
                <a:solidFill>
                  <a:srgbClr val="FFFFFF"/>
                </a:solidFill>
              </a:rPr>
              <a:pPr/>
              <a:t>19 de abril de 2021</a:t>
            </a:fld>
            <a:endParaRPr>
              <a:solidFill>
                <a:srgbClr val="FFFFFF"/>
              </a:solidFill>
            </a:endParaRPr>
          </a:p>
        </p:txBody>
      </p:sp>
      <p:sp>
        <p:nvSpPr>
          <p:cNvPr id="5" name="Footer Placeholder 4">
            <a:extLst>
              <a:ext uri="{FF2B5EF4-FFF2-40B4-BE49-F238E27FC236}">
                <a16:creationId xmlns:a16="http://schemas.microsoft.com/office/drawing/2014/main" id="{1C11B4F6-5289-D94B-A912-28937D0A31CE}"/>
              </a:ext>
            </a:extLst>
          </p:cNvPr>
          <p:cNvSpPr>
            <a:spLocks noGrp="1"/>
          </p:cNvSpPr>
          <p:nvPr>
            <p:ph type="ftr" sz="quarter" idx="34"/>
          </p:nvPr>
        </p:nvSpPr>
        <p:spPr/>
        <p:txBody>
          <a:bodyPr/>
          <a:lstStyle>
            <a:lvl1pPr>
              <a:defRPr>
                <a:solidFill>
                  <a:schemeClr val="bg1"/>
                </a:solidFill>
              </a:defRPr>
            </a:lvl1pPr>
          </a:lstStyle>
          <a:p>
            <a:pPr algn="r"/>
            <a:r>
              <a:rPr>
                <a:solidFill>
                  <a:srgbClr val="FFFFFF"/>
                </a:solidFill>
              </a:rPr>
              <a:t>everis © 2018</a:t>
            </a:r>
          </a:p>
        </p:txBody>
      </p:sp>
      <p:sp>
        <p:nvSpPr>
          <p:cNvPr id="6" name="Slide Number Placeholder 5">
            <a:extLst>
              <a:ext uri="{FF2B5EF4-FFF2-40B4-BE49-F238E27FC236}">
                <a16:creationId xmlns:a16="http://schemas.microsoft.com/office/drawing/2014/main" id="{F9C8646C-31E6-2144-AB8C-2582E3B65A28}"/>
              </a:ext>
            </a:extLst>
          </p:cNvPr>
          <p:cNvSpPr>
            <a:spLocks noGrp="1"/>
          </p:cNvSpPr>
          <p:nvPr>
            <p:ph type="sldNum" sz="quarter" idx="35"/>
          </p:nvPr>
        </p:nvSpPr>
        <p:spPr/>
        <p:txBody>
          <a:bodyPr/>
          <a:lstStyle>
            <a:lvl1pPr>
              <a:defRPr>
                <a:solidFill>
                  <a:schemeClr val="bg1"/>
                </a:solidFill>
              </a:defRPr>
            </a:lvl1pPr>
          </a:lstStyle>
          <a:p>
            <a:fld id="{AD6D3279-9C4E-C94A-B134-5F196FB90914}" type="slidenum">
              <a:rPr smtClean="0">
                <a:solidFill>
                  <a:srgbClr val="FFFFFF"/>
                </a:solidFill>
              </a:rPr>
              <a:pPr/>
              <a:t>‹Nº›</a:t>
            </a:fld>
            <a:endParaRPr>
              <a:solidFill>
                <a:srgbClr val="FFFFFF"/>
              </a:solidFill>
            </a:endParaRPr>
          </a:p>
        </p:txBody>
      </p:sp>
      <p:pic>
        <p:nvPicPr>
          <p:cNvPr id="11" name="Picture 10">
            <a:extLst>
              <a:ext uri="{FF2B5EF4-FFF2-40B4-BE49-F238E27FC236}">
                <a16:creationId xmlns:a16="http://schemas.microsoft.com/office/drawing/2014/main" id="{A1DAC5FC-AD6A-9E4E-BDF6-43F5C8E42828}"/>
              </a:ext>
            </a:extLst>
          </p:cNvPr>
          <p:cNvPicPr>
            <a:picLocks noChangeAspect="1"/>
          </p:cNvPicPr>
          <p:nvPr userDrawn="1"/>
        </p:nvPicPr>
        <p:blipFill rotWithShape="1">
          <a:blip r:embed="rId3">
            <a:clrChange>
              <a:clrFrom>
                <a:srgbClr val="FEFEFE"/>
              </a:clrFrom>
              <a:clrTo>
                <a:srgbClr val="FEFEFE">
                  <a:alpha val="0"/>
                </a:srgbClr>
              </a:clrTo>
            </a:clrChange>
            <a:biLevel thresh="50000"/>
          </a:blip>
          <a:srcRect l="16869" t="25274" r="17356" b="25395"/>
          <a:stretch/>
        </p:blipFill>
        <p:spPr>
          <a:xfrm>
            <a:off x="21836643" y="657726"/>
            <a:ext cx="1830705" cy="914400"/>
          </a:xfrm>
          <a:prstGeom prst="rect">
            <a:avLst/>
          </a:prstGeom>
        </p:spPr>
      </p:pic>
    </p:spTree>
    <p:extLst>
      <p:ext uri="{BB962C8B-B14F-4D97-AF65-F5344CB8AC3E}">
        <p14:creationId xmlns:p14="http://schemas.microsoft.com/office/powerpoint/2010/main" val="1798120312"/>
      </p:ext>
    </p:extLst>
  </p:cSld>
  <p:clrMapOvr>
    <a:masterClrMapping/>
  </p:clrMapOvr>
  <p:transition spd="slow">
    <p:push dir="u"/>
  </p:transition>
  <p:extLst>
    <p:ext uri="{DCECCB84-F9BA-43D5-87BE-67443E8EF086}">
      <p15:sldGuideLst xmlns:p15="http://schemas.microsoft.com/office/powerpoint/2012/main">
        <p15:guide id="1" orient="horz" pos="4110">
          <p15:clr>
            <a:srgbClr val="FBAE40"/>
          </p15:clr>
        </p15:guide>
        <p15:guide id="2" pos="461">
          <p15:clr>
            <a:srgbClr val="FBAE40"/>
          </p15:clr>
        </p15:guide>
        <p15:guide id="3" orient="horz" pos="109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6">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FC62771C-57D1-C647-BC6D-8AF0546F02E1}"/>
              </a:ext>
            </a:extLst>
          </p:cNvPr>
          <p:cNvPicPr>
            <a:picLocks noChangeAspect="1"/>
          </p:cNvPicPr>
          <p:nvPr userDrawn="1"/>
        </p:nvPicPr>
        <p:blipFill rotWithShape="1">
          <a:blip r:embed="rId2"/>
          <a:srcRect l="1141" t="1185" r="1857" b="1900"/>
          <a:stretch/>
        </p:blipFill>
        <p:spPr>
          <a:xfrm>
            <a:off x="0" y="-1"/>
            <a:ext cx="24409400" cy="13716002"/>
          </a:xfrm>
          <a:prstGeom prst="rect">
            <a:avLst/>
          </a:prstGeom>
        </p:spPr>
      </p:pic>
      <p:sp>
        <p:nvSpPr>
          <p:cNvPr id="2" name="Título 1">
            <a:extLst>
              <a:ext uri="{FF2B5EF4-FFF2-40B4-BE49-F238E27FC236}">
                <a16:creationId xmlns:a16="http://schemas.microsoft.com/office/drawing/2014/main" id="{FE8B0B03-1D67-4644-B866-EE6F2A6BE301}"/>
              </a:ext>
            </a:extLst>
          </p:cNvPr>
          <p:cNvSpPr>
            <a:spLocks noGrp="1"/>
          </p:cNvSpPr>
          <p:nvPr>
            <p:ph type="ctrTitle" hasCustomPrompt="1"/>
          </p:nvPr>
        </p:nvSpPr>
        <p:spPr>
          <a:xfrm>
            <a:off x="3660418" y="2262284"/>
            <a:ext cx="8975037" cy="4286012"/>
          </a:xfrm>
        </p:spPr>
        <p:txBody>
          <a:bodyPr anchor="t" anchorCtr="0">
            <a:noAutofit/>
          </a:bodyPr>
          <a:lstStyle>
            <a:lvl1pPr algn="l">
              <a:defRPr sz="9200">
                <a:solidFill>
                  <a:schemeClr val="bg1"/>
                </a:solidFill>
                <a:latin typeface="Century Gothic" panose="020B0502020202020204" pitchFamily="34" charset="0"/>
              </a:defRPr>
            </a:lvl1pPr>
          </a:lstStyle>
          <a:p>
            <a:r>
              <a:rPr lang="en-US" noProof="0"/>
              <a:t>Section</a:t>
            </a:r>
            <a:br>
              <a:rPr lang="en-US" noProof="0"/>
            </a:br>
            <a:r>
              <a:rPr lang="en-US" noProof="0"/>
              <a:t>name – up to 3 lines (font 46)</a:t>
            </a:r>
          </a:p>
        </p:txBody>
      </p:sp>
      <p:sp>
        <p:nvSpPr>
          <p:cNvPr id="9" name="Espaço Reservado para Texto 2">
            <a:extLst>
              <a:ext uri="{FF2B5EF4-FFF2-40B4-BE49-F238E27FC236}">
                <a16:creationId xmlns:a16="http://schemas.microsoft.com/office/drawing/2014/main" id="{41C82A74-FD22-7B4D-B38D-30E9EB01B956}"/>
              </a:ext>
            </a:extLst>
          </p:cNvPr>
          <p:cNvSpPr>
            <a:spLocks noGrp="1"/>
          </p:cNvSpPr>
          <p:nvPr>
            <p:ph type="body" idx="32" hasCustomPrompt="1"/>
          </p:nvPr>
        </p:nvSpPr>
        <p:spPr>
          <a:xfrm>
            <a:off x="899710" y="1572125"/>
            <a:ext cx="2690984" cy="2115454"/>
          </a:xfrm>
        </p:spPr>
        <p:txBody>
          <a:bodyPr anchor="t" anchorCtr="0">
            <a:noAutofit/>
          </a:bodyPr>
          <a:lstStyle>
            <a:lvl1pPr marL="0" indent="0" algn="r">
              <a:buNone/>
              <a:defRPr sz="16000" b="0">
                <a:solidFill>
                  <a:srgbClr val="43DEAB"/>
                </a:solidFill>
                <a:latin typeface="Century Gothic" panose="020B0502020202020204"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r>
              <a:rPr lang="en-US" noProof="0"/>
              <a:t>80</a:t>
            </a:r>
          </a:p>
        </p:txBody>
      </p:sp>
      <p:sp>
        <p:nvSpPr>
          <p:cNvPr id="16" name="Subtítulo 2">
            <a:extLst>
              <a:ext uri="{FF2B5EF4-FFF2-40B4-BE49-F238E27FC236}">
                <a16:creationId xmlns:a16="http://schemas.microsoft.com/office/drawing/2014/main" id="{59C3DE61-EC7C-3E45-910A-640FBD3D4523}"/>
              </a:ext>
            </a:extLst>
          </p:cNvPr>
          <p:cNvSpPr>
            <a:spLocks noGrp="1"/>
          </p:cNvSpPr>
          <p:nvPr>
            <p:ph type="subTitle" idx="1" hasCustomPrompt="1"/>
          </p:nvPr>
        </p:nvSpPr>
        <p:spPr>
          <a:xfrm>
            <a:off x="3660418" y="7774152"/>
            <a:ext cx="7646879" cy="2004848"/>
          </a:xfrm>
        </p:spPr>
        <p:txBody>
          <a:bodyPr>
            <a:noAutofit/>
          </a:bodyPr>
          <a:lstStyle>
            <a:lvl1pPr marL="0" indent="0" algn="l">
              <a:lnSpc>
                <a:spcPct val="100000"/>
              </a:lnSpc>
              <a:buNone/>
              <a:defRPr sz="3200">
                <a:solidFill>
                  <a:schemeClr val="bg1"/>
                </a:solidFill>
                <a:latin typeface="Century Gothic" panose="020B050202020202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noProof="0"/>
              <a:t>Section description – up to 4 lines               (font 16)</a:t>
            </a:r>
          </a:p>
        </p:txBody>
      </p:sp>
      <p:sp>
        <p:nvSpPr>
          <p:cNvPr id="3" name="Date Placeholder 2">
            <a:extLst>
              <a:ext uri="{FF2B5EF4-FFF2-40B4-BE49-F238E27FC236}">
                <a16:creationId xmlns:a16="http://schemas.microsoft.com/office/drawing/2014/main" id="{4080F9D4-0BB5-A04B-A3F2-1FCBF161B38A}"/>
              </a:ext>
            </a:extLst>
          </p:cNvPr>
          <p:cNvSpPr>
            <a:spLocks noGrp="1"/>
          </p:cNvSpPr>
          <p:nvPr>
            <p:ph type="dt" sz="half" idx="33"/>
          </p:nvPr>
        </p:nvSpPr>
        <p:spPr/>
        <p:txBody>
          <a:bodyPr/>
          <a:lstStyle>
            <a:lvl1pPr>
              <a:defRPr>
                <a:solidFill>
                  <a:schemeClr val="bg1"/>
                </a:solidFill>
              </a:defRPr>
            </a:lvl1pPr>
          </a:lstStyle>
          <a:p>
            <a:fld id="{C62BDB9C-98A7-6947-B035-93B3EDFFAF54}" type="datetime4">
              <a:rPr lang="es-ES" smtClean="0">
                <a:solidFill>
                  <a:srgbClr val="FFFFFF"/>
                </a:solidFill>
              </a:rPr>
              <a:pPr/>
              <a:t>19 de abril de 2021</a:t>
            </a:fld>
            <a:endParaRPr>
              <a:solidFill>
                <a:srgbClr val="FFFFFF"/>
              </a:solidFill>
            </a:endParaRPr>
          </a:p>
        </p:txBody>
      </p:sp>
      <p:sp>
        <p:nvSpPr>
          <p:cNvPr id="4" name="Footer Placeholder 3">
            <a:extLst>
              <a:ext uri="{FF2B5EF4-FFF2-40B4-BE49-F238E27FC236}">
                <a16:creationId xmlns:a16="http://schemas.microsoft.com/office/drawing/2014/main" id="{E9CDF8AC-3A64-534F-AC26-C546CB994E4D}"/>
              </a:ext>
            </a:extLst>
          </p:cNvPr>
          <p:cNvSpPr>
            <a:spLocks noGrp="1"/>
          </p:cNvSpPr>
          <p:nvPr>
            <p:ph type="ftr" sz="quarter" idx="34"/>
          </p:nvPr>
        </p:nvSpPr>
        <p:spPr/>
        <p:txBody>
          <a:bodyPr/>
          <a:lstStyle>
            <a:lvl1pPr>
              <a:defRPr>
                <a:solidFill>
                  <a:schemeClr val="bg1"/>
                </a:solidFill>
              </a:defRPr>
            </a:lvl1pPr>
          </a:lstStyle>
          <a:p>
            <a:pPr algn="r"/>
            <a:r>
              <a:rPr>
                <a:solidFill>
                  <a:srgbClr val="FFFFFF"/>
                </a:solidFill>
              </a:rPr>
              <a:t>everis © 2018</a:t>
            </a:r>
          </a:p>
        </p:txBody>
      </p:sp>
      <p:sp>
        <p:nvSpPr>
          <p:cNvPr id="5" name="Slide Number Placeholder 4">
            <a:extLst>
              <a:ext uri="{FF2B5EF4-FFF2-40B4-BE49-F238E27FC236}">
                <a16:creationId xmlns:a16="http://schemas.microsoft.com/office/drawing/2014/main" id="{E2F1008A-9E1B-574B-A969-53589E463285}"/>
              </a:ext>
            </a:extLst>
          </p:cNvPr>
          <p:cNvSpPr>
            <a:spLocks noGrp="1"/>
          </p:cNvSpPr>
          <p:nvPr>
            <p:ph type="sldNum" sz="quarter" idx="35"/>
          </p:nvPr>
        </p:nvSpPr>
        <p:spPr/>
        <p:txBody>
          <a:bodyPr/>
          <a:lstStyle>
            <a:lvl1pPr>
              <a:defRPr>
                <a:solidFill>
                  <a:schemeClr val="bg1"/>
                </a:solidFill>
              </a:defRPr>
            </a:lvl1pPr>
          </a:lstStyle>
          <a:p>
            <a:fld id="{AD6D3279-9C4E-C94A-B134-5F196FB90914}" type="slidenum">
              <a:rPr smtClean="0">
                <a:solidFill>
                  <a:srgbClr val="FFFFFF"/>
                </a:solidFill>
              </a:rPr>
              <a:pPr/>
              <a:t>‹Nº›</a:t>
            </a:fld>
            <a:endParaRPr>
              <a:solidFill>
                <a:srgbClr val="FFFFFF"/>
              </a:solidFill>
            </a:endParaRPr>
          </a:p>
        </p:txBody>
      </p:sp>
      <p:pic>
        <p:nvPicPr>
          <p:cNvPr id="11" name="Picture 10">
            <a:extLst>
              <a:ext uri="{FF2B5EF4-FFF2-40B4-BE49-F238E27FC236}">
                <a16:creationId xmlns:a16="http://schemas.microsoft.com/office/drawing/2014/main" id="{C99CA16C-6ED3-4C4E-9C02-118F2C7E26C0}"/>
              </a:ext>
            </a:extLst>
          </p:cNvPr>
          <p:cNvPicPr>
            <a:picLocks noChangeAspect="1"/>
          </p:cNvPicPr>
          <p:nvPr userDrawn="1"/>
        </p:nvPicPr>
        <p:blipFill rotWithShape="1">
          <a:blip r:embed="rId3">
            <a:clrChange>
              <a:clrFrom>
                <a:srgbClr val="FEFEFE"/>
              </a:clrFrom>
              <a:clrTo>
                <a:srgbClr val="FEFEFE">
                  <a:alpha val="0"/>
                </a:srgbClr>
              </a:clrTo>
            </a:clrChange>
            <a:biLevel thresh="50000"/>
          </a:blip>
          <a:srcRect l="16869" t="25274" r="17356" b="25395"/>
          <a:stretch/>
        </p:blipFill>
        <p:spPr>
          <a:xfrm>
            <a:off x="21836643" y="657726"/>
            <a:ext cx="1830705" cy="914400"/>
          </a:xfrm>
          <a:prstGeom prst="rect">
            <a:avLst/>
          </a:prstGeom>
        </p:spPr>
      </p:pic>
    </p:spTree>
    <p:extLst>
      <p:ext uri="{BB962C8B-B14F-4D97-AF65-F5344CB8AC3E}">
        <p14:creationId xmlns:p14="http://schemas.microsoft.com/office/powerpoint/2010/main" val="1193023455"/>
      </p:ext>
    </p:extLst>
  </p:cSld>
  <p:clrMapOvr>
    <a:masterClrMapping/>
  </p:clrMapOvr>
  <p:transition spd="slow">
    <p:push dir="u"/>
  </p:transition>
  <p:extLst>
    <p:ext uri="{DCECCB84-F9BA-43D5-87BE-67443E8EF086}">
      <p15:sldGuideLst xmlns:p15="http://schemas.microsoft.com/office/powerpoint/2012/main">
        <p15:guide id="1" orient="horz" pos="4110">
          <p15:clr>
            <a:srgbClr val="FBAE40"/>
          </p15:clr>
        </p15:guide>
        <p15:guide id="2" pos="461">
          <p15:clr>
            <a:srgbClr val="FBAE40"/>
          </p15:clr>
        </p15:guide>
        <p15:guide id="3" orient="horz" pos="109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ubsection 1">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5E4B0D92-2B93-9F4F-BAE4-4362EB00B121}"/>
              </a:ext>
            </a:extLst>
          </p:cNvPr>
          <p:cNvPicPr>
            <a:picLocks noChangeAspect="1"/>
          </p:cNvPicPr>
          <p:nvPr userDrawn="1"/>
        </p:nvPicPr>
        <p:blipFill rotWithShape="1">
          <a:blip r:embed="rId2"/>
          <a:srcRect r="50000" b="68740"/>
          <a:stretch/>
        </p:blipFill>
        <p:spPr>
          <a:xfrm>
            <a:off x="11728874" y="2671416"/>
            <a:ext cx="12680529" cy="8155084"/>
          </a:xfrm>
          <a:prstGeom prst="rect">
            <a:avLst/>
          </a:prstGeom>
        </p:spPr>
      </p:pic>
      <p:sp>
        <p:nvSpPr>
          <p:cNvPr id="2" name="Título 1">
            <a:extLst>
              <a:ext uri="{FF2B5EF4-FFF2-40B4-BE49-F238E27FC236}">
                <a16:creationId xmlns:a16="http://schemas.microsoft.com/office/drawing/2014/main" id="{FE8B0B03-1D67-4644-B866-EE6F2A6BE301}"/>
              </a:ext>
            </a:extLst>
          </p:cNvPr>
          <p:cNvSpPr>
            <a:spLocks noGrp="1"/>
          </p:cNvSpPr>
          <p:nvPr>
            <p:ph type="ctrTitle" hasCustomPrompt="1"/>
          </p:nvPr>
        </p:nvSpPr>
        <p:spPr>
          <a:xfrm>
            <a:off x="5243627" y="2262284"/>
            <a:ext cx="8407064" cy="4286012"/>
          </a:xfrm>
        </p:spPr>
        <p:txBody>
          <a:bodyPr anchor="t" anchorCtr="0">
            <a:noAutofit/>
          </a:bodyPr>
          <a:lstStyle>
            <a:lvl1pPr algn="l">
              <a:defRPr sz="9200">
                <a:solidFill>
                  <a:schemeClr val="tx1"/>
                </a:solidFill>
                <a:latin typeface="Century Gothic" panose="020B0502020202020204" pitchFamily="34" charset="0"/>
              </a:defRPr>
            </a:lvl1pPr>
          </a:lstStyle>
          <a:p>
            <a:r>
              <a:rPr lang="en-US" noProof="0"/>
              <a:t>Subsection</a:t>
            </a:r>
            <a:br>
              <a:rPr lang="en-US" noProof="0"/>
            </a:br>
            <a:r>
              <a:rPr lang="en-US" noProof="0"/>
              <a:t>Name up to 3 lines (font 46)</a:t>
            </a:r>
          </a:p>
        </p:txBody>
      </p:sp>
      <p:sp>
        <p:nvSpPr>
          <p:cNvPr id="9" name="Espaço Reservado para Texto 2">
            <a:extLst>
              <a:ext uri="{FF2B5EF4-FFF2-40B4-BE49-F238E27FC236}">
                <a16:creationId xmlns:a16="http://schemas.microsoft.com/office/drawing/2014/main" id="{41C82A74-FD22-7B4D-B38D-30E9EB01B956}"/>
              </a:ext>
            </a:extLst>
          </p:cNvPr>
          <p:cNvSpPr>
            <a:spLocks noGrp="1"/>
          </p:cNvSpPr>
          <p:nvPr>
            <p:ph type="body" idx="32" hasCustomPrompt="1"/>
          </p:nvPr>
        </p:nvSpPr>
        <p:spPr>
          <a:xfrm>
            <a:off x="899710" y="1572125"/>
            <a:ext cx="4343916" cy="2115454"/>
          </a:xfrm>
        </p:spPr>
        <p:txBody>
          <a:bodyPr anchor="t" anchorCtr="0">
            <a:noAutofit/>
          </a:bodyPr>
          <a:lstStyle>
            <a:lvl1pPr marL="0" indent="0" algn="r">
              <a:buNone/>
              <a:defRPr sz="16000" b="0">
                <a:solidFill>
                  <a:srgbClr val="43DEAB"/>
                </a:solidFill>
                <a:latin typeface="Century Gothic" panose="020B0502020202020204"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r>
              <a:rPr lang="en-US" noProof="0"/>
              <a:t>80.1</a:t>
            </a:r>
          </a:p>
        </p:txBody>
      </p:sp>
      <p:sp>
        <p:nvSpPr>
          <p:cNvPr id="15" name="Subtítulo 2">
            <a:extLst>
              <a:ext uri="{FF2B5EF4-FFF2-40B4-BE49-F238E27FC236}">
                <a16:creationId xmlns:a16="http://schemas.microsoft.com/office/drawing/2014/main" id="{3BF55CC2-B00B-4841-87C8-677C41AF765D}"/>
              </a:ext>
            </a:extLst>
          </p:cNvPr>
          <p:cNvSpPr>
            <a:spLocks noGrp="1"/>
          </p:cNvSpPr>
          <p:nvPr>
            <p:ph type="subTitle" idx="1" hasCustomPrompt="1"/>
          </p:nvPr>
        </p:nvSpPr>
        <p:spPr>
          <a:xfrm>
            <a:off x="5203830" y="7774152"/>
            <a:ext cx="7646879" cy="2004848"/>
          </a:xfrm>
        </p:spPr>
        <p:txBody>
          <a:bodyPr>
            <a:noAutofit/>
          </a:bodyPr>
          <a:lstStyle>
            <a:lvl1pPr marL="0" indent="0" algn="l">
              <a:lnSpc>
                <a:spcPct val="100000"/>
              </a:lnSpc>
              <a:buNone/>
              <a:defRPr sz="3200">
                <a:solidFill>
                  <a:schemeClr val="tx1"/>
                </a:solidFill>
                <a:latin typeface="Century Gothic" panose="020B050202020202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noProof="0"/>
              <a:t>Section description – up to 4 lines               (font 16)</a:t>
            </a:r>
          </a:p>
        </p:txBody>
      </p:sp>
      <p:sp>
        <p:nvSpPr>
          <p:cNvPr id="4" name="Date Placeholder 3">
            <a:extLst>
              <a:ext uri="{FF2B5EF4-FFF2-40B4-BE49-F238E27FC236}">
                <a16:creationId xmlns:a16="http://schemas.microsoft.com/office/drawing/2014/main" id="{63077D40-FD89-6043-991C-F6E35C05A559}"/>
              </a:ext>
            </a:extLst>
          </p:cNvPr>
          <p:cNvSpPr>
            <a:spLocks noGrp="1"/>
          </p:cNvSpPr>
          <p:nvPr>
            <p:ph type="dt" sz="half" idx="33"/>
          </p:nvPr>
        </p:nvSpPr>
        <p:spPr/>
        <p:txBody>
          <a:bodyPr/>
          <a:lstStyle/>
          <a:p>
            <a:fld id="{C62BDB9C-98A7-6947-B035-93B3EDFFAF54}" type="datetime4">
              <a:rPr lang="es-ES">
                <a:solidFill>
                  <a:srgbClr val="505050"/>
                </a:solidFill>
              </a:rPr>
              <a:pPr/>
              <a:t>19 de abril de 2021</a:t>
            </a:fld>
            <a:endParaRPr>
              <a:solidFill>
                <a:srgbClr val="505050"/>
              </a:solidFill>
            </a:endParaRPr>
          </a:p>
        </p:txBody>
      </p:sp>
      <p:sp>
        <p:nvSpPr>
          <p:cNvPr id="5" name="Footer Placeholder 4">
            <a:extLst>
              <a:ext uri="{FF2B5EF4-FFF2-40B4-BE49-F238E27FC236}">
                <a16:creationId xmlns:a16="http://schemas.microsoft.com/office/drawing/2014/main" id="{8CFC6FD0-3900-BE43-86AE-FBBAE98560B3}"/>
              </a:ext>
            </a:extLst>
          </p:cNvPr>
          <p:cNvSpPr>
            <a:spLocks noGrp="1"/>
          </p:cNvSpPr>
          <p:nvPr>
            <p:ph type="ftr" sz="quarter" idx="34"/>
          </p:nvPr>
        </p:nvSpPr>
        <p:spPr/>
        <p:txBody>
          <a:bodyPr/>
          <a:lstStyle/>
          <a:p>
            <a:pPr algn="r"/>
            <a:r>
              <a:rPr>
                <a:solidFill>
                  <a:srgbClr val="505050"/>
                </a:solidFill>
              </a:rPr>
              <a:t>everis © 2018</a:t>
            </a:r>
          </a:p>
        </p:txBody>
      </p:sp>
      <p:sp>
        <p:nvSpPr>
          <p:cNvPr id="6" name="Slide Number Placeholder 5">
            <a:extLst>
              <a:ext uri="{FF2B5EF4-FFF2-40B4-BE49-F238E27FC236}">
                <a16:creationId xmlns:a16="http://schemas.microsoft.com/office/drawing/2014/main" id="{BB7A56B5-7579-EB46-92FF-381BD0E3120C}"/>
              </a:ext>
            </a:extLst>
          </p:cNvPr>
          <p:cNvSpPr>
            <a:spLocks noGrp="1"/>
          </p:cNvSpPr>
          <p:nvPr>
            <p:ph type="sldNum" sz="quarter" idx="35"/>
          </p:nvPr>
        </p:nvSpPr>
        <p:spPr/>
        <p:txBody>
          <a:bodyPr/>
          <a:lstStyle/>
          <a:p>
            <a:fld id="{AD6D3279-9C4E-C94A-B134-5F196FB90914}" type="slidenum">
              <a:rPr>
                <a:solidFill>
                  <a:srgbClr val="505050"/>
                </a:solidFill>
              </a:rPr>
              <a:pPr/>
              <a:t>‹Nº›</a:t>
            </a:fld>
            <a:endParaRPr>
              <a:solidFill>
                <a:srgbClr val="505050"/>
              </a:solidFill>
            </a:endParaRPr>
          </a:p>
        </p:txBody>
      </p:sp>
    </p:spTree>
    <p:extLst>
      <p:ext uri="{BB962C8B-B14F-4D97-AF65-F5344CB8AC3E}">
        <p14:creationId xmlns:p14="http://schemas.microsoft.com/office/powerpoint/2010/main" val="2085306006"/>
      </p:ext>
    </p:extLst>
  </p:cSld>
  <p:clrMapOvr>
    <a:masterClrMapping/>
  </p:clrMapOvr>
  <p:transition spd="slow">
    <p:push dir="u"/>
  </p:transition>
  <p:extLst>
    <p:ext uri="{DCECCB84-F9BA-43D5-87BE-67443E8EF086}">
      <p15:sldGuideLst xmlns:p15="http://schemas.microsoft.com/office/powerpoint/2012/main">
        <p15:guide id="1" orient="horz" pos="4110">
          <p15:clr>
            <a:srgbClr val="FBAE40"/>
          </p15:clr>
        </p15:guide>
        <p15:guide id="2" pos="461">
          <p15:clr>
            <a:srgbClr val="FBAE40"/>
          </p15:clr>
        </p15:guide>
        <p15:guide id="3" orient="horz" pos="109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0FAF8CBE-5EAB-3944-9CA1-3C960D215F0D}"/>
              </a:ext>
            </a:extLst>
          </p:cNvPr>
          <p:cNvPicPr>
            <a:picLocks noChangeAspect="1"/>
          </p:cNvPicPr>
          <p:nvPr userDrawn="1"/>
        </p:nvPicPr>
        <p:blipFill rotWithShape="1">
          <a:blip r:embed="rId2">
            <a:alphaModFix/>
          </a:blip>
          <a:srcRect t="44" r="1824" b="1869"/>
          <a:stretch/>
        </p:blipFill>
        <p:spPr>
          <a:xfrm>
            <a:off x="-251273" y="-141193"/>
            <a:ext cx="24660673" cy="13857194"/>
          </a:xfrm>
          <a:prstGeom prst="rect">
            <a:avLst/>
          </a:prstGeom>
        </p:spPr>
      </p:pic>
      <p:sp>
        <p:nvSpPr>
          <p:cNvPr id="2" name="Título 1">
            <a:extLst>
              <a:ext uri="{FF2B5EF4-FFF2-40B4-BE49-F238E27FC236}">
                <a16:creationId xmlns:a16="http://schemas.microsoft.com/office/drawing/2014/main" id="{FE8B0B03-1D67-4644-B866-EE6F2A6BE301}"/>
              </a:ext>
            </a:extLst>
          </p:cNvPr>
          <p:cNvSpPr>
            <a:spLocks noGrp="1"/>
          </p:cNvSpPr>
          <p:nvPr>
            <p:ph type="ctrTitle" hasCustomPrompt="1"/>
          </p:nvPr>
        </p:nvSpPr>
        <p:spPr>
          <a:xfrm>
            <a:off x="1331384" y="1960750"/>
            <a:ext cx="12093787" cy="4481880"/>
          </a:xfrm>
        </p:spPr>
        <p:txBody>
          <a:bodyPr anchor="t" anchorCtr="0">
            <a:noAutofit/>
          </a:bodyPr>
          <a:lstStyle>
            <a:lvl1pPr algn="l">
              <a:defRPr sz="10400">
                <a:solidFill>
                  <a:schemeClr val="bg1"/>
                </a:solidFill>
                <a:latin typeface="Century Gothic" panose="020B0502020202020204" pitchFamily="34" charset="0"/>
              </a:defRPr>
            </a:lvl1pPr>
          </a:lstStyle>
          <a:p>
            <a:r>
              <a:rPr lang="en-US" noProof="0"/>
              <a:t>Title of the</a:t>
            </a:r>
            <a:br>
              <a:rPr lang="en-US" noProof="0"/>
            </a:br>
            <a:r>
              <a:rPr lang="en-US" noProof="0"/>
              <a:t>presentation – up to 3 lines (font 52)</a:t>
            </a:r>
          </a:p>
        </p:txBody>
      </p:sp>
      <p:sp>
        <p:nvSpPr>
          <p:cNvPr id="3" name="Subtítulo 2">
            <a:extLst>
              <a:ext uri="{FF2B5EF4-FFF2-40B4-BE49-F238E27FC236}">
                <a16:creationId xmlns:a16="http://schemas.microsoft.com/office/drawing/2014/main" id="{6FBAAD5C-580B-6F4B-9C7F-3F55B1582A83}"/>
              </a:ext>
            </a:extLst>
          </p:cNvPr>
          <p:cNvSpPr>
            <a:spLocks noGrp="1"/>
          </p:cNvSpPr>
          <p:nvPr>
            <p:ph type="subTitle" idx="1" hasCustomPrompt="1"/>
          </p:nvPr>
        </p:nvSpPr>
        <p:spPr>
          <a:xfrm>
            <a:off x="1331384" y="7532356"/>
            <a:ext cx="12093787" cy="3311524"/>
          </a:xfrm>
        </p:spPr>
        <p:txBody>
          <a:bodyPr>
            <a:noAutofit/>
          </a:bodyPr>
          <a:lstStyle>
            <a:lvl1pPr marL="0" indent="0" algn="l">
              <a:lnSpc>
                <a:spcPct val="100000"/>
              </a:lnSpc>
              <a:buNone/>
              <a:defRPr sz="4000">
                <a:solidFill>
                  <a:schemeClr val="bg1"/>
                </a:solidFill>
                <a:latin typeface="Century Gothic" panose="020B050202020202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noProof="0"/>
              <a:t>Subtitle</a:t>
            </a:r>
          </a:p>
        </p:txBody>
      </p:sp>
      <p:sp>
        <p:nvSpPr>
          <p:cNvPr id="4" name="Date Placeholder 3">
            <a:extLst>
              <a:ext uri="{FF2B5EF4-FFF2-40B4-BE49-F238E27FC236}">
                <a16:creationId xmlns:a16="http://schemas.microsoft.com/office/drawing/2014/main" id="{CB64C49B-CC59-904C-B354-50CF98B6A8A8}"/>
              </a:ext>
            </a:extLst>
          </p:cNvPr>
          <p:cNvSpPr>
            <a:spLocks noGrp="1"/>
          </p:cNvSpPr>
          <p:nvPr>
            <p:ph type="dt" sz="half" idx="10"/>
          </p:nvPr>
        </p:nvSpPr>
        <p:spPr/>
        <p:txBody>
          <a:bodyPr/>
          <a:lstStyle>
            <a:lvl1pPr>
              <a:defRPr>
                <a:solidFill>
                  <a:schemeClr val="bg1"/>
                </a:solidFill>
              </a:defRPr>
            </a:lvl1pPr>
          </a:lstStyle>
          <a:p>
            <a:fld id="{C62BDB9C-98A7-6947-B035-93B3EDFFAF54}" type="datetime4">
              <a:rPr lang="es-ES" smtClean="0">
                <a:solidFill>
                  <a:srgbClr val="FFFFFF"/>
                </a:solidFill>
              </a:rPr>
              <a:pPr/>
              <a:t>19 de abril de 2021</a:t>
            </a:fld>
            <a:endParaRPr>
              <a:solidFill>
                <a:srgbClr val="FFFFFF"/>
              </a:solidFill>
            </a:endParaRPr>
          </a:p>
        </p:txBody>
      </p:sp>
      <p:sp>
        <p:nvSpPr>
          <p:cNvPr id="5" name="Footer Placeholder 4">
            <a:extLst>
              <a:ext uri="{FF2B5EF4-FFF2-40B4-BE49-F238E27FC236}">
                <a16:creationId xmlns:a16="http://schemas.microsoft.com/office/drawing/2014/main" id="{7B3FB404-9258-C049-9AEC-70134E624EA3}"/>
              </a:ext>
            </a:extLst>
          </p:cNvPr>
          <p:cNvSpPr>
            <a:spLocks noGrp="1"/>
          </p:cNvSpPr>
          <p:nvPr>
            <p:ph type="ftr" sz="quarter" idx="11"/>
          </p:nvPr>
        </p:nvSpPr>
        <p:spPr>
          <a:xfrm>
            <a:off x="9062359" y="12712701"/>
            <a:ext cx="14037453" cy="730250"/>
          </a:xfrm>
        </p:spPr>
        <p:txBody>
          <a:bodyPr/>
          <a:lstStyle>
            <a:lvl1pPr>
              <a:defRPr>
                <a:solidFill>
                  <a:schemeClr val="bg1"/>
                </a:solidFill>
              </a:defRPr>
            </a:lvl1pPr>
          </a:lstStyle>
          <a:p>
            <a:pPr algn="r"/>
            <a:r>
              <a:rPr>
                <a:solidFill>
                  <a:srgbClr val="FFFFFF"/>
                </a:solidFill>
              </a:rPr>
              <a:t>everis © 2018</a:t>
            </a:r>
          </a:p>
        </p:txBody>
      </p:sp>
      <p:pic>
        <p:nvPicPr>
          <p:cNvPr id="9" name="Picture 8">
            <a:extLst>
              <a:ext uri="{FF2B5EF4-FFF2-40B4-BE49-F238E27FC236}">
                <a16:creationId xmlns:a16="http://schemas.microsoft.com/office/drawing/2014/main" id="{ABAAA810-72D6-DD46-81F3-5D320AECAF0B}"/>
              </a:ext>
            </a:extLst>
          </p:cNvPr>
          <p:cNvPicPr>
            <a:picLocks noChangeAspect="1"/>
          </p:cNvPicPr>
          <p:nvPr userDrawn="1"/>
        </p:nvPicPr>
        <p:blipFill rotWithShape="1">
          <a:blip r:embed="rId3">
            <a:clrChange>
              <a:clrFrom>
                <a:srgbClr val="FEFEFE"/>
              </a:clrFrom>
              <a:clrTo>
                <a:srgbClr val="FEFEFE">
                  <a:alpha val="0"/>
                </a:srgbClr>
              </a:clrTo>
            </a:clrChange>
            <a:biLevel thresh="50000"/>
          </a:blip>
          <a:srcRect l="16869" t="25274" r="17356" b="25395"/>
          <a:stretch/>
        </p:blipFill>
        <p:spPr>
          <a:xfrm>
            <a:off x="21836643" y="657726"/>
            <a:ext cx="1830705" cy="914400"/>
          </a:xfrm>
          <a:prstGeom prst="rect">
            <a:avLst/>
          </a:prstGeom>
        </p:spPr>
      </p:pic>
    </p:spTree>
    <p:extLst>
      <p:ext uri="{BB962C8B-B14F-4D97-AF65-F5344CB8AC3E}">
        <p14:creationId xmlns:p14="http://schemas.microsoft.com/office/powerpoint/2010/main" val="1635783697"/>
      </p:ext>
    </p:extLst>
  </p:cSld>
  <p:clrMapOvr>
    <a:masterClrMapping/>
  </p:clrMapOvr>
  <p:transition spd="slow">
    <p:push dir="u"/>
  </p:transition>
  <p:extLst>
    <p:ext uri="{DCECCB84-F9BA-43D5-87BE-67443E8EF086}">
      <p15:sldGuideLst xmlns:p15="http://schemas.microsoft.com/office/powerpoint/2012/main">
        <p15:guide id="1" orient="horz" pos="4110">
          <p15:clr>
            <a:srgbClr val="FBAE40"/>
          </p15:clr>
        </p15:guide>
        <p15:guide id="2" pos="46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bsection 2">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07A9CE54-6F4A-1D4A-995A-3D32CE09C904}"/>
              </a:ext>
            </a:extLst>
          </p:cNvPr>
          <p:cNvPicPr>
            <a:picLocks noChangeAspect="1"/>
          </p:cNvPicPr>
          <p:nvPr userDrawn="1"/>
        </p:nvPicPr>
        <p:blipFill rotWithShape="1">
          <a:blip r:embed="rId2"/>
          <a:srcRect t="27646"/>
          <a:stretch/>
        </p:blipFill>
        <p:spPr>
          <a:xfrm>
            <a:off x="5452679" y="0"/>
            <a:ext cx="18314235" cy="13630940"/>
          </a:xfrm>
          <a:prstGeom prst="rect">
            <a:avLst/>
          </a:prstGeom>
        </p:spPr>
      </p:pic>
      <p:sp>
        <p:nvSpPr>
          <p:cNvPr id="2" name="Título 1">
            <a:extLst>
              <a:ext uri="{FF2B5EF4-FFF2-40B4-BE49-F238E27FC236}">
                <a16:creationId xmlns:a16="http://schemas.microsoft.com/office/drawing/2014/main" id="{FE8B0B03-1D67-4644-B866-EE6F2A6BE301}"/>
              </a:ext>
            </a:extLst>
          </p:cNvPr>
          <p:cNvSpPr>
            <a:spLocks noGrp="1"/>
          </p:cNvSpPr>
          <p:nvPr>
            <p:ph type="ctrTitle" hasCustomPrompt="1"/>
          </p:nvPr>
        </p:nvSpPr>
        <p:spPr>
          <a:xfrm>
            <a:off x="5243627" y="2262284"/>
            <a:ext cx="8407064" cy="4286012"/>
          </a:xfrm>
        </p:spPr>
        <p:txBody>
          <a:bodyPr anchor="t" anchorCtr="0">
            <a:noAutofit/>
          </a:bodyPr>
          <a:lstStyle>
            <a:lvl1pPr algn="l">
              <a:defRPr sz="9200">
                <a:solidFill>
                  <a:schemeClr val="tx1"/>
                </a:solidFill>
                <a:latin typeface="Century Gothic" panose="020B0502020202020204" pitchFamily="34" charset="0"/>
              </a:defRPr>
            </a:lvl1pPr>
          </a:lstStyle>
          <a:p>
            <a:r>
              <a:rPr lang="en-US" noProof="0"/>
              <a:t>Subsection</a:t>
            </a:r>
            <a:br>
              <a:rPr lang="en-US" noProof="0"/>
            </a:br>
            <a:r>
              <a:rPr lang="en-US" noProof="0"/>
              <a:t>Name up to 3 lines (font 46)</a:t>
            </a:r>
          </a:p>
        </p:txBody>
      </p:sp>
      <p:sp>
        <p:nvSpPr>
          <p:cNvPr id="9" name="Espaço Reservado para Texto 2">
            <a:extLst>
              <a:ext uri="{FF2B5EF4-FFF2-40B4-BE49-F238E27FC236}">
                <a16:creationId xmlns:a16="http://schemas.microsoft.com/office/drawing/2014/main" id="{41C82A74-FD22-7B4D-B38D-30E9EB01B956}"/>
              </a:ext>
            </a:extLst>
          </p:cNvPr>
          <p:cNvSpPr>
            <a:spLocks noGrp="1"/>
          </p:cNvSpPr>
          <p:nvPr>
            <p:ph type="body" idx="32" hasCustomPrompt="1"/>
          </p:nvPr>
        </p:nvSpPr>
        <p:spPr>
          <a:xfrm>
            <a:off x="899710" y="1572125"/>
            <a:ext cx="4343916" cy="2115454"/>
          </a:xfrm>
        </p:spPr>
        <p:txBody>
          <a:bodyPr anchor="t" anchorCtr="0">
            <a:noAutofit/>
          </a:bodyPr>
          <a:lstStyle>
            <a:lvl1pPr marL="0" indent="0" algn="r">
              <a:buNone/>
              <a:defRPr sz="16000" b="0">
                <a:solidFill>
                  <a:srgbClr val="43DEAB"/>
                </a:solidFill>
                <a:latin typeface="Century Gothic" panose="020B0502020202020204"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r>
              <a:rPr lang="en-US" noProof="0"/>
              <a:t>80.1</a:t>
            </a:r>
          </a:p>
        </p:txBody>
      </p:sp>
      <p:sp>
        <p:nvSpPr>
          <p:cNvPr id="15" name="Subtítulo 2">
            <a:extLst>
              <a:ext uri="{FF2B5EF4-FFF2-40B4-BE49-F238E27FC236}">
                <a16:creationId xmlns:a16="http://schemas.microsoft.com/office/drawing/2014/main" id="{3BF55CC2-B00B-4841-87C8-677C41AF765D}"/>
              </a:ext>
            </a:extLst>
          </p:cNvPr>
          <p:cNvSpPr>
            <a:spLocks noGrp="1"/>
          </p:cNvSpPr>
          <p:nvPr>
            <p:ph type="subTitle" idx="1" hasCustomPrompt="1"/>
          </p:nvPr>
        </p:nvSpPr>
        <p:spPr>
          <a:xfrm>
            <a:off x="5203830" y="7774152"/>
            <a:ext cx="7646879" cy="2004848"/>
          </a:xfrm>
        </p:spPr>
        <p:txBody>
          <a:bodyPr>
            <a:noAutofit/>
          </a:bodyPr>
          <a:lstStyle>
            <a:lvl1pPr marL="0" indent="0" algn="l">
              <a:lnSpc>
                <a:spcPct val="100000"/>
              </a:lnSpc>
              <a:buNone/>
              <a:defRPr sz="3200">
                <a:solidFill>
                  <a:schemeClr val="tx1"/>
                </a:solidFill>
                <a:latin typeface="Century Gothic" panose="020B050202020202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noProof="0"/>
              <a:t>Section description – up to 4 lines               (font 16)</a:t>
            </a:r>
          </a:p>
        </p:txBody>
      </p:sp>
      <p:sp>
        <p:nvSpPr>
          <p:cNvPr id="3" name="Date Placeholder 2">
            <a:extLst>
              <a:ext uri="{FF2B5EF4-FFF2-40B4-BE49-F238E27FC236}">
                <a16:creationId xmlns:a16="http://schemas.microsoft.com/office/drawing/2014/main" id="{A163B836-A4BD-1D41-89DC-8A1998E931A2}"/>
              </a:ext>
            </a:extLst>
          </p:cNvPr>
          <p:cNvSpPr>
            <a:spLocks noGrp="1"/>
          </p:cNvSpPr>
          <p:nvPr>
            <p:ph type="dt" sz="half" idx="33"/>
          </p:nvPr>
        </p:nvSpPr>
        <p:spPr/>
        <p:txBody>
          <a:bodyPr/>
          <a:lstStyle/>
          <a:p>
            <a:fld id="{C62BDB9C-98A7-6947-B035-93B3EDFFAF54}" type="datetime4">
              <a:rPr lang="es-ES">
                <a:solidFill>
                  <a:srgbClr val="505050"/>
                </a:solidFill>
              </a:rPr>
              <a:pPr/>
              <a:t>19 de abril de 2021</a:t>
            </a:fld>
            <a:endParaRPr>
              <a:solidFill>
                <a:srgbClr val="505050"/>
              </a:solidFill>
            </a:endParaRPr>
          </a:p>
        </p:txBody>
      </p:sp>
      <p:sp>
        <p:nvSpPr>
          <p:cNvPr id="4" name="Footer Placeholder 3">
            <a:extLst>
              <a:ext uri="{FF2B5EF4-FFF2-40B4-BE49-F238E27FC236}">
                <a16:creationId xmlns:a16="http://schemas.microsoft.com/office/drawing/2014/main" id="{7C8F96D4-9F1C-5247-A237-2BC83D1DA86A}"/>
              </a:ext>
            </a:extLst>
          </p:cNvPr>
          <p:cNvSpPr>
            <a:spLocks noGrp="1"/>
          </p:cNvSpPr>
          <p:nvPr>
            <p:ph type="ftr" sz="quarter" idx="34"/>
          </p:nvPr>
        </p:nvSpPr>
        <p:spPr/>
        <p:txBody>
          <a:bodyPr/>
          <a:lstStyle/>
          <a:p>
            <a:pPr algn="r"/>
            <a:r>
              <a:rPr>
                <a:solidFill>
                  <a:srgbClr val="505050"/>
                </a:solidFill>
              </a:rPr>
              <a:t>everis © 2018</a:t>
            </a:r>
          </a:p>
        </p:txBody>
      </p:sp>
      <p:sp>
        <p:nvSpPr>
          <p:cNvPr id="5" name="Slide Number Placeholder 4">
            <a:extLst>
              <a:ext uri="{FF2B5EF4-FFF2-40B4-BE49-F238E27FC236}">
                <a16:creationId xmlns:a16="http://schemas.microsoft.com/office/drawing/2014/main" id="{34CA42AD-4BE3-B04D-AC4B-55F41C764668}"/>
              </a:ext>
            </a:extLst>
          </p:cNvPr>
          <p:cNvSpPr>
            <a:spLocks noGrp="1"/>
          </p:cNvSpPr>
          <p:nvPr>
            <p:ph type="sldNum" sz="quarter" idx="35"/>
          </p:nvPr>
        </p:nvSpPr>
        <p:spPr/>
        <p:txBody>
          <a:bodyPr/>
          <a:lstStyle/>
          <a:p>
            <a:fld id="{AD6D3279-9C4E-C94A-B134-5F196FB90914}" type="slidenum">
              <a:rPr>
                <a:solidFill>
                  <a:srgbClr val="505050"/>
                </a:solidFill>
              </a:rPr>
              <a:pPr/>
              <a:t>‹Nº›</a:t>
            </a:fld>
            <a:endParaRPr>
              <a:solidFill>
                <a:srgbClr val="505050"/>
              </a:solidFill>
            </a:endParaRPr>
          </a:p>
        </p:txBody>
      </p:sp>
    </p:spTree>
    <p:extLst>
      <p:ext uri="{BB962C8B-B14F-4D97-AF65-F5344CB8AC3E}">
        <p14:creationId xmlns:p14="http://schemas.microsoft.com/office/powerpoint/2010/main" val="1808954654"/>
      </p:ext>
    </p:extLst>
  </p:cSld>
  <p:clrMapOvr>
    <a:masterClrMapping/>
  </p:clrMapOvr>
  <p:transition spd="slow">
    <p:push dir="u"/>
  </p:transition>
  <p:extLst>
    <p:ext uri="{DCECCB84-F9BA-43D5-87BE-67443E8EF086}">
      <p15:sldGuideLst xmlns:p15="http://schemas.microsoft.com/office/powerpoint/2012/main">
        <p15:guide id="1" orient="horz" pos="4110">
          <p15:clr>
            <a:srgbClr val="FBAE40"/>
          </p15:clr>
        </p15:guide>
        <p15:guide id="2" pos="461">
          <p15:clr>
            <a:srgbClr val="FBAE40"/>
          </p15:clr>
        </p15:guide>
        <p15:guide id="3" orient="horz" pos="109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ubsection 3">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6D2DA59F-E0D7-0142-8B82-A089D5210858}"/>
              </a:ext>
            </a:extLst>
          </p:cNvPr>
          <p:cNvPicPr>
            <a:picLocks noChangeAspect="1"/>
          </p:cNvPicPr>
          <p:nvPr userDrawn="1"/>
        </p:nvPicPr>
        <p:blipFill rotWithShape="1">
          <a:blip r:embed="rId2"/>
          <a:srcRect l="58634" t="52704"/>
          <a:stretch/>
        </p:blipFill>
        <p:spPr>
          <a:xfrm flipH="1">
            <a:off x="11514174" y="1"/>
            <a:ext cx="12895225" cy="15166426"/>
          </a:xfrm>
          <a:prstGeom prst="rect">
            <a:avLst/>
          </a:prstGeom>
        </p:spPr>
      </p:pic>
      <p:sp>
        <p:nvSpPr>
          <p:cNvPr id="2" name="Título 1">
            <a:extLst>
              <a:ext uri="{FF2B5EF4-FFF2-40B4-BE49-F238E27FC236}">
                <a16:creationId xmlns:a16="http://schemas.microsoft.com/office/drawing/2014/main" id="{FE8B0B03-1D67-4644-B866-EE6F2A6BE301}"/>
              </a:ext>
            </a:extLst>
          </p:cNvPr>
          <p:cNvSpPr>
            <a:spLocks noGrp="1"/>
          </p:cNvSpPr>
          <p:nvPr>
            <p:ph type="ctrTitle" hasCustomPrompt="1"/>
          </p:nvPr>
        </p:nvSpPr>
        <p:spPr>
          <a:xfrm>
            <a:off x="5243627" y="2262284"/>
            <a:ext cx="8407064" cy="4286012"/>
          </a:xfrm>
        </p:spPr>
        <p:txBody>
          <a:bodyPr anchor="t" anchorCtr="0">
            <a:noAutofit/>
          </a:bodyPr>
          <a:lstStyle>
            <a:lvl1pPr algn="l">
              <a:defRPr sz="9200">
                <a:solidFill>
                  <a:schemeClr val="tx1"/>
                </a:solidFill>
                <a:latin typeface="Century Gothic" panose="020B0502020202020204" pitchFamily="34" charset="0"/>
              </a:defRPr>
            </a:lvl1pPr>
          </a:lstStyle>
          <a:p>
            <a:r>
              <a:rPr lang="en-US" noProof="0"/>
              <a:t>Subsection</a:t>
            </a:r>
            <a:br>
              <a:rPr lang="en-US" noProof="0"/>
            </a:br>
            <a:r>
              <a:rPr lang="en-US" noProof="0"/>
              <a:t>Name up to 3 lines (font 46)</a:t>
            </a:r>
          </a:p>
        </p:txBody>
      </p:sp>
      <p:sp>
        <p:nvSpPr>
          <p:cNvPr id="9" name="Espaço Reservado para Texto 2">
            <a:extLst>
              <a:ext uri="{FF2B5EF4-FFF2-40B4-BE49-F238E27FC236}">
                <a16:creationId xmlns:a16="http://schemas.microsoft.com/office/drawing/2014/main" id="{41C82A74-FD22-7B4D-B38D-30E9EB01B956}"/>
              </a:ext>
            </a:extLst>
          </p:cNvPr>
          <p:cNvSpPr>
            <a:spLocks noGrp="1"/>
          </p:cNvSpPr>
          <p:nvPr>
            <p:ph type="body" idx="32" hasCustomPrompt="1"/>
          </p:nvPr>
        </p:nvSpPr>
        <p:spPr>
          <a:xfrm>
            <a:off x="899710" y="1572125"/>
            <a:ext cx="4343916" cy="2115454"/>
          </a:xfrm>
        </p:spPr>
        <p:txBody>
          <a:bodyPr anchor="t" anchorCtr="0">
            <a:noAutofit/>
          </a:bodyPr>
          <a:lstStyle>
            <a:lvl1pPr marL="0" indent="0" algn="r">
              <a:buNone/>
              <a:defRPr sz="16000" b="0">
                <a:solidFill>
                  <a:srgbClr val="43DEAB"/>
                </a:solidFill>
                <a:latin typeface="Century Gothic" panose="020B0502020202020204"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r>
              <a:rPr lang="en-US" noProof="0"/>
              <a:t>80.1</a:t>
            </a:r>
          </a:p>
        </p:txBody>
      </p:sp>
      <p:sp>
        <p:nvSpPr>
          <p:cNvPr id="15" name="Subtítulo 2">
            <a:extLst>
              <a:ext uri="{FF2B5EF4-FFF2-40B4-BE49-F238E27FC236}">
                <a16:creationId xmlns:a16="http://schemas.microsoft.com/office/drawing/2014/main" id="{3BF55CC2-B00B-4841-87C8-677C41AF765D}"/>
              </a:ext>
            </a:extLst>
          </p:cNvPr>
          <p:cNvSpPr>
            <a:spLocks noGrp="1"/>
          </p:cNvSpPr>
          <p:nvPr>
            <p:ph type="subTitle" idx="1" hasCustomPrompt="1"/>
          </p:nvPr>
        </p:nvSpPr>
        <p:spPr>
          <a:xfrm>
            <a:off x="5203830" y="7774152"/>
            <a:ext cx="7646879" cy="2004848"/>
          </a:xfrm>
        </p:spPr>
        <p:txBody>
          <a:bodyPr>
            <a:noAutofit/>
          </a:bodyPr>
          <a:lstStyle>
            <a:lvl1pPr marL="0" indent="0" algn="l">
              <a:lnSpc>
                <a:spcPct val="100000"/>
              </a:lnSpc>
              <a:buNone/>
              <a:defRPr sz="3200">
                <a:solidFill>
                  <a:schemeClr val="tx1"/>
                </a:solidFill>
                <a:latin typeface="Century Gothic" panose="020B050202020202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noProof="0"/>
              <a:t>Section description – up to 4 lines               (font 16)</a:t>
            </a:r>
          </a:p>
        </p:txBody>
      </p:sp>
      <p:sp>
        <p:nvSpPr>
          <p:cNvPr id="4" name="Date Placeholder 3">
            <a:extLst>
              <a:ext uri="{FF2B5EF4-FFF2-40B4-BE49-F238E27FC236}">
                <a16:creationId xmlns:a16="http://schemas.microsoft.com/office/drawing/2014/main" id="{9BF58158-1FC8-D048-B55A-F36BF4444CDA}"/>
              </a:ext>
            </a:extLst>
          </p:cNvPr>
          <p:cNvSpPr>
            <a:spLocks noGrp="1"/>
          </p:cNvSpPr>
          <p:nvPr>
            <p:ph type="dt" sz="half" idx="33"/>
          </p:nvPr>
        </p:nvSpPr>
        <p:spPr/>
        <p:txBody>
          <a:bodyPr/>
          <a:lstStyle/>
          <a:p>
            <a:fld id="{C62BDB9C-98A7-6947-B035-93B3EDFFAF54}" type="datetime4">
              <a:rPr lang="es-ES">
                <a:solidFill>
                  <a:srgbClr val="505050"/>
                </a:solidFill>
              </a:rPr>
              <a:pPr/>
              <a:t>19 de abril de 2021</a:t>
            </a:fld>
            <a:endParaRPr>
              <a:solidFill>
                <a:srgbClr val="505050"/>
              </a:solidFill>
            </a:endParaRPr>
          </a:p>
        </p:txBody>
      </p:sp>
      <p:sp>
        <p:nvSpPr>
          <p:cNvPr id="5" name="Footer Placeholder 4">
            <a:extLst>
              <a:ext uri="{FF2B5EF4-FFF2-40B4-BE49-F238E27FC236}">
                <a16:creationId xmlns:a16="http://schemas.microsoft.com/office/drawing/2014/main" id="{71D552EC-35DF-4444-93C7-340AC62C9F9C}"/>
              </a:ext>
            </a:extLst>
          </p:cNvPr>
          <p:cNvSpPr>
            <a:spLocks noGrp="1"/>
          </p:cNvSpPr>
          <p:nvPr>
            <p:ph type="ftr" sz="quarter" idx="34"/>
          </p:nvPr>
        </p:nvSpPr>
        <p:spPr/>
        <p:txBody>
          <a:bodyPr/>
          <a:lstStyle/>
          <a:p>
            <a:pPr algn="r"/>
            <a:r>
              <a:rPr>
                <a:solidFill>
                  <a:srgbClr val="505050"/>
                </a:solidFill>
              </a:rPr>
              <a:t>everis © 2018</a:t>
            </a:r>
          </a:p>
        </p:txBody>
      </p:sp>
      <p:sp>
        <p:nvSpPr>
          <p:cNvPr id="6" name="Slide Number Placeholder 5">
            <a:extLst>
              <a:ext uri="{FF2B5EF4-FFF2-40B4-BE49-F238E27FC236}">
                <a16:creationId xmlns:a16="http://schemas.microsoft.com/office/drawing/2014/main" id="{4DC9E696-26CB-6A4E-9287-0F15C6BD758F}"/>
              </a:ext>
            </a:extLst>
          </p:cNvPr>
          <p:cNvSpPr>
            <a:spLocks noGrp="1"/>
          </p:cNvSpPr>
          <p:nvPr>
            <p:ph type="sldNum" sz="quarter" idx="35"/>
          </p:nvPr>
        </p:nvSpPr>
        <p:spPr/>
        <p:txBody>
          <a:bodyPr/>
          <a:lstStyle/>
          <a:p>
            <a:fld id="{AD6D3279-9C4E-C94A-B134-5F196FB90914}" type="slidenum">
              <a:rPr>
                <a:solidFill>
                  <a:srgbClr val="505050"/>
                </a:solidFill>
              </a:rPr>
              <a:pPr/>
              <a:t>‹Nº›</a:t>
            </a:fld>
            <a:endParaRPr>
              <a:solidFill>
                <a:srgbClr val="505050"/>
              </a:solidFill>
            </a:endParaRPr>
          </a:p>
        </p:txBody>
      </p:sp>
    </p:spTree>
    <p:extLst>
      <p:ext uri="{BB962C8B-B14F-4D97-AF65-F5344CB8AC3E}">
        <p14:creationId xmlns:p14="http://schemas.microsoft.com/office/powerpoint/2010/main" val="4281972259"/>
      </p:ext>
    </p:extLst>
  </p:cSld>
  <p:clrMapOvr>
    <a:masterClrMapping/>
  </p:clrMapOvr>
  <p:transition spd="slow">
    <p:push dir="u"/>
  </p:transition>
  <p:extLst>
    <p:ext uri="{DCECCB84-F9BA-43D5-87BE-67443E8EF086}">
      <p15:sldGuideLst xmlns:p15="http://schemas.microsoft.com/office/powerpoint/2012/main">
        <p15:guide id="1" orient="horz" pos="4110">
          <p15:clr>
            <a:srgbClr val="FBAE40"/>
          </p15:clr>
        </p15:guide>
        <p15:guide id="2" pos="461">
          <p15:clr>
            <a:srgbClr val="FBAE40"/>
          </p15:clr>
        </p15:guide>
        <p15:guide id="3" orient="horz" pos="109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EFCE8936-BB60-D543-9138-DF812F17E910}"/>
              </a:ext>
            </a:extLst>
          </p:cNvPr>
          <p:cNvPicPr>
            <a:picLocks noChangeAspect="1"/>
          </p:cNvPicPr>
          <p:nvPr userDrawn="1"/>
        </p:nvPicPr>
        <p:blipFill rotWithShape="1">
          <a:blip r:embed="rId2"/>
          <a:srcRect l="1280" t="1322" r="2101" b="2145"/>
          <a:stretch/>
        </p:blipFill>
        <p:spPr>
          <a:xfrm>
            <a:off x="-1" y="0"/>
            <a:ext cx="24409402" cy="13716000"/>
          </a:xfrm>
          <a:prstGeom prst="rect">
            <a:avLst/>
          </a:prstGeom>
        </p:spPr>
      </p:pic>
      <p:sp>
        <p:nvSpPr>
          <p:cNvPr id="7" name="Título 1">
            <a:extLst>
              <a:ext uri="{FF2B5EF4-FFF2-40B4-BE49-F238E27FC236}">
                <a16:creationId xmlns:a16="http://schemas.microsoft.com/office/drawing/2014/main" id="{C300499C-03B7-1D46-B3AA-96F0309813A4}"/>
              </a:ext>
            </a:extLst>
          </p:cNvPr>
          <p:cNvSpPr>
            <a:spLocks noGrp="1"/>
          </p:cNvSpPr>
          <p:nvPr>
            <p:ph type="ctrTitle" hasCustomPrompt="1"/>
          </p:nvPr>
        </p:nvSpPr>
        <p:spPr>
          <a:xfrm>
            <a:off x="1340617" y="4393822"/>
            <a:ext cx="8497671" cy="2296280"/>
          </a:xfrm>
        </p:spPr>
        <p:txBody>
          <a:bodyPr anchor="t" anchorCtr="0">
            <a:noAutofit/>
          </a:bodyPr>
          <a:lstStyle>
            <a:lvl1pPr algn="l">
              <a:lnSpc>
                <a:spcPct val="100000"/>
              </a:lnSpc>
              <a:defRPr sz="13200" b="1">
                <a:solidFill>
                  <a:schemeClr val="bg1"/>
                </a:solidFill>
                <a:latin typeface="Century Gothic" panose="020B0502020202020204" pitchFamily="34" charset="0"/>
              </a:defRPr>
            </a:lvl1pPr>
          </a:lstStyle>
          <a:p>
            <a:r>
              <a:rPr lang="en-US" noProof="0"/>
              <a:t>Thanks!</a:t>
            </a:r>
          </a:p>
        </p:txBody>
      </p:sp>
      <p:sp>
        <p:nvSpPr>
          <p:cNvPr id="9" name="Subtítulo 2">
            <a:extLst>
              <a:ext uri="{FF2B5EF4-FFF2-40B4-BE49-F238E27FC236}">
                <a16:creationId xmlns:a16="http://schemas.microsoft.com/office/drawing/2014/main" id="{334F94FD-1565-674A-84D2-4FE6C10276D3}"/>
              </a:ext>
            </a:extLst>
          </p:cNvPr>
          <p:cNvSpPr>
            <a:spLocks noGrp="1"/>
          </p:cNvSpPr>
          <p:nvPr>
            <p:ph type="subTitle" idx="1" hasCustomPrompt="1"/>
          </p:nvPr>
        </p:nvSpPr>
        <p:spPr>
          <a:xfrm>
            <a:off x="1379983" y="7235117"/>
            <a:ext cx="7646879" cy="1089078"/>
          </a:xfrm>
        </p:spPr>
        <p:txBody>
          <a:bodyPr>
            <a:noAutofit/>
          </a:bodyPr>
          <a:lstStyle>
            <a:lvl1pPr marL="0" indent="0" algn="l">
              <a:lnSpc>
                <a:spcPct val="100000"/>
              </a:lnSpc>
              <a:buNone/>
              <a:defRPr sz="2400">
                <a:solidFill>
                  <a:schemeClr val="bg1"/>
                </a:solidFill>
                <a:latin typeface="Century Gothic" panose="020B050202020202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noProof="0"/>
              <a:t>Inspiring sentence</a:t>
            </a:r>
          </a:p>
        </p:txBody>
      </p:sp>
      <p:sp>
        <p:nvSpPr>
          <p:cNvPr id="5" name="Date Placeholder 4">
            <a:extLst>
              <a:ext uri="{FF2B5EF4-FFF2-40B4-BE49-F238E27FC236}">
                <a16:creationId xmlns:a16="http://schemas.microsoft.com/office/drawing/2014/main" id="{938C5686-DCFA-C449-9536-D8B753759E8C}"/>
              </a:ext>
            </a:extLst>
          </p:cNvPr>
          <p:cNvSpPr>
            <a:spLocks noGrp="1"/>
          </p:cNvSpPr>
          <p:nvPr>
            <p:ph type="dt" sz="half" idx="10"/>
          </p:nvPr>
        </p:nvSpPr>
        <p:spPr/>
        <p:txBody>
          <a:bodyPr/>
          <a:lstStyle>
            <a:lvl1pPr>
              <a:lnSpc>
                <a:spcPct val="100000"/>
              </a:lnSpc>
              <a:defRPr>
                <a:solidFill>
                  <a:schemeClr val="bg1"/>
                </a:solidFill>
              </a:defRPr>
            </a:lvl1pPr>
          </a:lstStyle>
          <a:p>
            <a:fld id="{C62BDB9C-98A7-6947-B035-93B3EDFFAF54}" type="datetime4">
              <a:rPr lang="es-ES" smtClean="0">
                <a:solidFill>
                  <a:srgbClr val="FFFFFF"/>
                </a:solidFill>
              </a:rPr>
              <a:pPr/>
              <a:t>19 de abril de 2021</a:t>
            </a:fld>
            <a:endParaRPr lang="es-ES">
              <a:solidFill>
                <a:srgbClr val="FFFFFF"/>
              </a:solidFill>
            </a:endParaRPr>
          </a:p>
        </p:txBody>
      </p:sp>
      <p:pic>
        <p:nvPicPr>
          <p:cNvPr id="8" name="Picture 7">
            <a:extLst>
              <a:ext uri="{FF2B5EF4-FFF2-40B4-BE49-F238E27FC236}">
                <a16:creationId xmlns:a16="http://schemas.microsoft.com/office/drawing/2014/main" id="{3390E577-937F-7446-9D6F-6FA6042163DA}"/>
              </a:ext>
            </a:extLst>
          </p:cNvPr>
          <p:cNvPicPr>
            <a:picLocks noChangeAspect="1"/>
          </p:cNvPicPr>
          <p:nvPr userDrawn="1"/>
        </p:nvPicPr>
        <p:blipFill rotWithShape="1">
          <a:blip r:embed="rId3">
            <a:clrChange>
              <a:clrFrom>
                <a:srgbClr val="FEFEFE"/>
              </a:clrFrom>
              <a:clrTo>
                <a:srgbClr val="FEFEFE">
                  <a:alpha val="0"/>
                </a:srgbClr>
              </a:clrTo>
            </a:clrChange>
            <a:biLevel thresh="50000"/>
          </a:blip>
          <a:srcRect l="16869" t="25274" r="17356" b="25395"/>
          <a:stretch/>
        </p:blipFill>
        <p:spPr>
          <a:xfrm>
            <a:off x="21836643" y="12163424"/>
            <a:ext cx="1830705" cy="914400"/>
          </a:xfrm>
          <a:prstGeom prst="rect">
            <a:avLst/>
          </a:prstGeom>
        </p:spPr>
      </p:pic>
    </p:spTree>
    <p:extLst>
      <p:ext uri="{BB962C8B-B14F-4D97-AF65-F5344CB8AC3E}">
        <p14:creationId xmlns:p14="http://schemas.microsoft.com/office/powerpoint/2010/main" val="67613586"/>
      </p:ext>
    </p:extLst>
  </p:cSld>
  <p:clrMapOvr>
    <a:masterClrMapping/>
  </p:clrMapOvr>
  <p:transition spd="slow">
    <p:push dir="u"/>
  </p:transition>
  <p:extLst>
    <p:ext uri="{DCECCB84-F9BA-43D5-87BE-67443E8EF086}">
      <p15:sldGuideLst xmlns:p15="http://schemas.microsoft.com/office/powerpoint/2012/main">
        <p15:guide id="1" orient="horz" pos="2160">
          <p15:clr>
            <a:srgbClr val="FBAE40"/>
          </p15:clr>
        </p15:guide>
        <p15:guide id="2" pos="48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ver with picture 1">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AEF89EB8-163B-F448-96D4-9642E9864D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24409400" cy="13716000"/>
          </a:xfrm>
          <a:prstGeom prst="rect">
            <a:avLst/>
          </a:prstGeom>
        </p:spPr>
      </p:pic>
      <p:sp>
        <p:nvSpPr>
          <p:cNvPr id="12" name="Título 1">
            <a:extLst>
              <a:ext uri="{FF2B5EF4-FFF2-40B4-BE49-F238E27FC236}">
                <a16:creationId xmlns:a16="http://schemas.microsoft.com/office/drawing/2014/main" id="{F0FF8F36-3018-4A48-82B7-E204C8AACA8C}"/>
              </a:ext>
            </a:extLst>
          </p:cNvPr>
          <p:cNvSpPr>
            <a:spLocks noGrp="1"/>
          </p:cNvSpPr>
          <p:nvPr>
            <p:ph type="ctrTitle" hasCustomPrompt="1"/>
          </p:nvPr>
        </p:nvSpPr>
        <p:spPr>
          <a:xfrm>
            <a:off x="1331384" y="1960750"/>
            <a:ext cx="12093787" cy="4481880"/>
          </a:xfrm>
        </p:spPr>
        <p:txBody>
          <a:bodyPr anchor="t" anchorCtr="0">
            <a:noAutofit/>
          </a:bodyPr>
          <a:lstStyle>
            <a:lvl1pPr algn="l">
              <a:defRPr sz="10400">
                <a:solidFill>
                  <a:schemeClr val="bg1"/>
                </a:solidFill>
                <a:latin typeface="Century Gothic" panose="020B0502020202020204" pitchFamily="34" charset="0"/>
              </a:defRPr>
            </a:lvl1pPr>
          </a:lstStyle>
          <a:p>
            <a:r>
              <a:rPr lang="en-US" noProof="0"/>
              <a:t>Title of the</a:t>
            </a:r>
            <a:br>
              <a:rPr lang="en-US" noProof="0"/>
            </a:br>
            <a:r>
              <a:rPr lang="en-US" noProof="0"/>
              <a:t>presentation – up to 3 lines (font 52)</a:t>
            </a:r>
          </a:p>
        </p:txBody>
      </p:sp>
      <p:sp>
        <p:nvSpPr>
          <p:cNvPr id="13" name="Subtítulo 2">
            <a:extLst>
              <a:ext uri="{FF2B5EF4-FFF2-40B4-BE49-F238E27FC236}">
                <a16:creationId xmlns:a16="http://schemas.microsoft.com/office/drawing/2014/main" id="{6BFAA979-8B90-6243-A50C-A6CA070661EC}"/>
              </a:ext>
            </a:extLst>
          </p:cNvPr>
          <p:cNvSpPr>
            <a:spLocks noGrp="1"/>
          </p:cNvSpPr>
          <p:nvPr>
            <p:ph type="subTitle" idx="1" hasCustomPrompt="1"/>
          </p:nvPr>
        </p:nvSpPr>
        <p:spPr>
          <a:xfrm>
            <a:off x="1331384" y="7532356"/>
            <a:ext cx="12093787" cy="3311524"/>
          </a:xfrm>
        </p:spPr>
        <p:txBody>
          <a:bodyPr>
            <a:noAutofit/>
          </a:bodyPr>
          <a:lstStyle>
            <a:lvl1pPr marL="0" indent="0" algn="l">
              <a:lnSpc>
                <a:spcPct val="100000"/>
              </a:lnSpc>
              <a:buNone/>
              <a:defRPr sz="4000">
                <a:solidFill>
                  <a:schemeClr val="bg1"/>
                </a:solidFill>
                <a:latin typeface="Century Gothic" panose="020B050202020202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noProof="0"/>
              <a:t>Subtitle</a:t>
            </a:r>
          </a:p>
        </p:txBody>
      </p:sp>
      <p:sp>
        <p:nvSpPr>
          <p:cNvPr id="3" name="Date Placeholder 2">
            <a:extLst>
              <a:ext uri="{FF2B5EF4-FFF2-40B4-BE49-F238E27FC236}">
                <a16:creationId xmlns:a16="http://schemas.microsoft.com/office/drawing/2014/main" id="{27803772-6E5E-7549-82F5-9519D5F4B0A1}"/>
              </a:ext>
            </a:extLst>
          </p:cNvPr>
          <p:cNvSpPr>
            <a:spLocks noGrp="1"/>
          </p:cNvSpPr>
          <p:nvPr>
            <p:ph type="dt" sz="half" idx="10"/>
          </p:nvPr>
        </p:nvSpPr>
        <p:spPr/>
        <p:txBody>
          <a:bodyPr/>
          <a:lstStyle>
            <a:lvl1pPr>
              <a:defRPr>
                <a:solidFill>
                  <a:schemeClr val="bg1"/>
                </a:solidFill>
              </a:defRPr>
            </a:lvl1pPr>
          </a:lstStyle>
          <a:p>
            <a:fld id="{C62BDB9C-98A7-6947-B035-93B3EDFFAF54}" type="datetime4">
              <a:rPr lang="es-ES" smtClean="0">
                <a:solidFill>
                  <a:srgbClr val="FFFFFF"/>
                </a:solidFill>
              </a:rPr>
              <a:pPr/>
              <a:t>19 de abril de 2021</a:t>
            </a:fld>
            <a:endParaRPr>
              <a:solidFill>
                <a:srgbClr val="FFFFFF"/>
              </a:solidFill>
            </a:endParaRPr>
          </a:p>
        </p:txBody>
      </p:sp>
      <p:sp>
        <p:nvSpPr>
          <p:cNvPr id="4" name="Footer Placeholder 3">
            <a:extLst>
              <a:ext uri="{FF2B5EF4-FFF2-40B4-BE49-F238E27FC236}">
                <a16:creationId xmlns:a16="http://schemas.microsoft.com/office/drawing/2014/main" id="{A4CB8A9F-8710-2F4E-8A6F-2A749CB0C3A2}"/>
              </a:ext>
            </a:extLst>
          </p:cNvPr>
          <p:cNvSpPr>
            <a:spLocks noGrp="1"/>
          </p:cNvSpPr>
          <p:nvPr>
            <p:ph type="ftr" sz="quarter" idx="11"/>
          </p:nvPr>
        </p:nvSpPr>
        <p:spPr>
          <a:xfrm>
            <a:off x="9062359" y="12712701"/>
            <a:ext cx="14037453" cy="730250"/>
          </a:xfrm>
        </p:spPr>
        <p:txBody>
          <a:bodyPr/>
          <a:lstStyle>
            <a:lvl1pPr>
              <a:defRPr>
                <a:solidFill>
                  <a:schemeClr val="bg1"/>
                </a:solidFill>
              </a:defRPr>
            </a:lvl1pPr>
          </a:lstStyle>
          <a:p>
            <a:pPr algn="r"/>
            <a:r>
              <a:rPr>
                <a:solidFill>
                  <a:srgbClr val="FFFFFF"/>
                </a:solidFill>
              </a:rPr>
              <a:t>everis © 2018</a:t>
            </a:r>
          </a:p>
        </p:txBody>
      </p:sp>
      <p:pic>
        <p:nvPicPr>
          <p:cNvPr id="9" name="Imagem 8">
            <a:extLst>
              <a:ext uri="{FF2B5EF4-FFF2-40B4-BE49-F238E27FC236}">
                <a16:creationId xmlns:a16="http://schemas.microsoft.com/office/drawing/2014/main" id="{61E0BED8-EA6C-B34B-863A-5AC8C0A1C4FF}"/>
              </a:ext>
            </a:extLst>
          </p:cNvPr>
          <p:cNvPicPr>
            <a:picLocks noChangeAspect="1"/>
          </p:cNvPicPr>
          <p:nvPr userDrawn="1"/>
        </p:nvPicPr>
        <p:blipFill>
          <a:blip r:embed="rId3"/>
          <a:stretch>
            <a:fillRect/>
          </a:stretch>
        </p:blipFill>
        <p:spPr>
          <a:xfrm>
            <a:off x="20567277" y="53725"/>
            <a:ext cx="3862465" cy="2583782"/>
          </a:xfrm>
          <a:prstGeom prst="rect">
            <a:avLst/>
          </a:prstGeom>
        </p:spPr>
      </p:pic>
    </p:spTree>
    <p:extLst>
      <p:ext uri="{BB962C8B-B14F-4D97-AF65-F5344CB8AC3E}">
        <p14:creationId xmlns:p14="http://schemas.microsoft.com/office/powerpoint/2010/main" val="3179824906"/>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ver with picture 2">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7E25C596-6E5C-2A4E-AE86-24B92C54D11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24409400" cy="13716000"/>
          </a:xfrm>
          <a:prstGeom prst="rect">
            <a:avLst/>
          </a:prstGeom>
        </p:spPr>
      </p:pic>
      <p:sp>
        <p:nvSpPr>
          <p:cNvPr id="34" name="Título 1">
            <a:extLst>
              <a:ext uri="{FF2B5EF4-FFF2-40B4-BE49-F238E27FC236}">
                <a16:creationId xmlns:a16="http://schemas.microsoft.com/office/drawing/2014/main" id="{228F4CBA-3E27-D14C-A281-53EDC94DF00E}"/>
              </a:ext>
            </a:extLst>
          </p:cNvPr>
          <p:cNvSpPr>
            <a:spLocks noGrp="1"/>
          </p:cNvSpPr>
          <p:nvPr>
            <p:ph type="ctrTitle" hasCustomPrompt="1"/>
          </p:nvPr>
        </p:nvSpPr>
        <p:spPr>
          <a:xfrm>
            <a:off x="1331384" y="1960750"/>
            <a:ext cx="12093787" cy="4481880"/>
          </a:xfrm>
        </p:spPr>
        <p:txBody>
          <a:bodyPr anchor="t" anchorCtr="0">
            <a:noAutofit/>
          </a:bodyPr>
          <a:lstStyle>
            <a:lvl1pPr algn="l">
              <a:defRPr sz="10400">
                <a:solidFill>
                  <a:schemeClr val="bg1"/>
                </a:solidFill>
                <a:latin typeface="Century Gothic" panose="020B0502020202020204" pitchFamily="34" charset="0"/>
              </a:defRPr>
            </a:lvl1pPr>
          </a:lstStyle>
          <a:p>
            <a:r>
              <a:rPr lang="en-US" noProof="0"/>
              <a:t>Title of the</a:t>
            </a:r>
            <a:br>
              <a:rPr lang="en-US" noProof="0"/>
            </a:br>
            <a:r>
              <a:rPr lang="en-US" noProof="0"/>
              <a:t>presentation – up to 3 lines (font 52)</a:t>
            </a:r>
          </a:p>
        </p:txBody>
      </p:sp>
      <p:sp>
        <p:nvSpPr>
          <p:cNvPr id="35" name="Subtítulo 2">
            <a:extLst>
              <a:ext uri="{FF2B5EF4-FFF2-40B4-BE49-F238E27FC236}">
                <a16:creationId xmlns:a16="http://schemas.microsoft.com/office/drawing/2014/main" id="{89C010CF-0BE2-1F4D-AAF7-B729F9792471}"/>
              </a:ext>
            </a:extLst>
          </p:cNvPr>
          <p:cNvSpPr>
            <a:spLocks noGrp="1"/>
          </p:cNvSpPr>
          <p:nvPr>
            <p:ph type="subTitle" idx="1" hasCustomPrompt="1"/>
          </p:nvPr>
        </p:nvSpPr>
        <p:spPr>
          <a:xfrm>
            <a:off x="1331384" y="7532356"/>
            <a:ext cx="12093787" cy="3311524"/>
          </a:xfrm>
        </p:spPr>
        <p:txBody>
          <a:bodyPr>
            <a:noAutofit/>
          </a:bodyPr>
          <a:lstStyle>
            <a:lvl1pPr marL="0" indent="0" algn="l">
              <a:lnSpc>
                <a:spcPct val="100000"/>
              </a:lnSpc>
              <a:buNone/>
              <a:defRPr sz="4000">
                <a:solidFill>
                  <a:schemeClr val="bg1"/>
                </a:solidFill>
                <a:latin typeface="Century Gothic" panose="020B050202020202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noProof="0"/>
              <a:t>Subtitle</a:t>
            </a:r>
          </a:p>
        </p:txBody>
      </p:sp>
      <p:sp>
        <p:nvSpPr>
          <p:cNvPr id="2" name="Date Placeholder 1">
            <a:extLst>
              <a:ext uri="{FF2B5EF4-FFF2-40B4-BE49-F238E27FC236}">
                <a16:creationId xmlns:a16="http://schemas.microsoft.com/office/drawing/2014/main" id="{DFAF0571-F5CC-F043-8C41-5DA2DD302652}"/>
              </a:ext>
            </a:extLst>
          </p:cNvPr>
          <p:cNvSpPr>
            <a:spLocks noGrp="1"/>
          </p:cNvSpPr>
          <p:nvPr>
            <p:ph type="dt" sz="half" idx="10"/>
          </p:nvPr>
        </p:nvSpPr>
        <p:spPr/>
        <p:txBody>
          <a:bodyPr/>
          <a:lstStyle>
            <a:lvl1pPr>
              <a:defRPr>
                <a:solidFill>
                  <a:schemeClr val="bg1"/>
                </a:solidFill>
              </a:defRPr>
            </a:lvl1pPr>
          </a:lstStyle>
          <a:p>
            <a:fld id="{C62BDB9C-98A7-6947-B035-93B3EDFFAF54}" type="datetime4">
              <a:rPr lang="es-ES" smtClean="0">
                <a:solidFill>
                  <a:srgbClr val="FFFFFF"/>
                </a:solidFill>
              </a:rPr>
              <a:pPr/>
              <a:t>19 de abril de 2021</a:t>
            </a:fld>
            <a:endParaRPr>
              <a:solidFill>
                <a:srgbClr val="FFFFFF"/>
              </a:solidFill>
            </a:endParaRPr>
          </a:p>
        </p:txBody>
      </p:sp>
      <p:sp>
        <p:nvSpPr>
          <p:cNvPr id="3" name="Footer Placeholder 2">
            <a:extLst>
              <a:ext uri="{FF2B5EF4-FFF2-40B4-BE49-F238E27FC236}">
                <a16:creationId xmlns:a16="http://schemas.microsoft.com/office/drawing/2014/main" id="{BF9D64D0-052B-D548-919F-9BD564C3F92A}"/>
              </a:ext>
            </a:extLst>
          </p:cNvPr>
          <p:cNvSpPr>
            <a:spLocks noGrp="1"/>
          </p:cNvSpPr>
          <p:nvPr>
            <p:ph type="ftr" sz="quarter" idx="11"/>
          </p:nvPr>
        </p:nvSpPr>
        <p:spPr>
          <a:xfrm>
            <a:off x="9062359" y="12712701"/>
            <a:ext cx="14037453" cy="730250"/>
          </a:xfrm>
        </p:spPr>
        <p:txBody>
          <a:bodyPr/>
          <a:lstStyle>
            <a:lvl1pPr>
              <a:defRPr>
                <a:solidFill>
                  <a:schemeClr val="bg1"/>
                </a:solidFill>
              </a:defRPr>
            </a:lvl1pPr>
          </a:lstStyle>
          <a:p>
            <a:pPr algn="r"/>
            <a:r>
              <a:rPr>
                <a:solidFill>
                  <a:srgbClr val="FFFFFF"/>
                </a:solidFill>
              </a:rPr>
              <a:t>everis © 2018</a:t>
            </a:r>
          </a:p>
        </p:txBody>
      </p:sp>
      <p:pic>
        <p:nvPicPr>
          <p:cNvPr id="8" name="Imagem 7">
            <a:extLst>
              <a:ext uri="{FF2B5EF4-FFF2-40B4-BE49-F238E27FC236}">
                <a16:creationId xmlns:a16="http://schemas.microsoft.com/office/drawing/2014/main" id="{1F36BD87-985A-C040-B09D-E4B87AEF8B50}"/>
              </a:ext>
            </a:extLst>
          </p:cNvPr>
          <p:cNvPicPr>
            <a:picLocks noChangeAspect="1"/>
          </p:cNvPicPr>
          <p:nvPr userDrawn="1"/>
        </p:nvPicPr>
        <p:blipFill>
          <a:blip r:embed="rId3"/>
          <a:stretch>
            <a:fillRect/>
          </a:stretch>
        </p:blipFill>
        <p:spPr>
          <a:xfrm>
            <a:off x="20567277" y="53725"/>
            <a:ext cx="3862465" cy="2583782"/>
          </a:xfrm>
          <a:prstGeom prst="rect">
            <a:avLst/>
          </a:prstGeom>
        </p:spPr>
      </p:pic>
    </p:spTree>
    <p:extLst>
      <p:ext uri="{BB962C8B-B14F-4D97-AF65-F5344CB8AC3E}">
        <p14:creationId xmlns:p14="http://schemas.microsoft.com/office/powerpoint/2010/main" val="71033472"/>
      </p:ext>
    </p:extLst>
  </p:cSld>
  <p:clrMapOvr>
    <a:masterClrMapping/>
  </p:clrMapOvr>
  <p:transition spd="slow">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ver with picture 3">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2D064A9B-8829-3242-82EB-FC3AB687701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24409400" cy="13716000"/>
          </a:xfrm>
          <a:prstGeom prst="rect">
            <a:avLst/>
          </a:prstGeom>
        </p:spPr>
      </p:pic>
      <p:sp>
        <p:nvSpPr>
          <p:cNvPr id="10" name="Título 1">
            <a:extLst>
              <a:ext uri="{FF2B5EF4-FFF2-40B4-BE49-F238E27FC236}">
                <a16:creationId xmlns:a16="http://schemas.microsoft.com/office/drawing/2014/main" id="{BC9E675A-7D37-1C4A-B250-999C2CF64CB7}"/>
              </a:ext>
            </a:extLst>
          </p:cNvPr>
          <p:cNvSpPr>
            <a:spLocks noGrp="1"/>
          </p:cNvSpPr>
          <p:nvPr>
            <p:ph type="ctrTitle" hasCustomPrompt="1"/>
          </p:nvPr>
        </p:nvSpPr>
        <p:spPr>
          <a:xfrm>
            <a:off x="1331384" y="1960750"/>
            <a:ext cx="12093787" cy="4481880"/>
          </a:xfrm>
        </p:spPr>
        <p:txBody>
          <a:bodyPr anchor="t" anchorCtr="0">
            <a:noAutofit/>
          </a:bodyPr>
          <a:lstStyle>
            <a:lvl1pPr algn="l">
              <a:defRPr sz="10400">
                <a:solidFill>
                  <a:schemeClr val="bg1"/>
                </a:solidFill>
                <a:latin typeface="Century Gothic" panose="020B0502020202020204" pitchFamily="34" charset="0"/>
              </a:defRPr>
            </a:lvl1pPr>
          </a:lstStyle>
          <a:p>
            <a:r>
              <a:rPr lang="en-US" noProof="0"/>
              <a:t>Title of the</a:t>
            </a:r>
            <a:br>
              <a:rPr lang="en-US" noProof="0"/>
            </a:br>
            <a:r>
              <a:rPr lang="en-US" noProof="0"/>
              <a:t>presentation – up to 3 lines (font 52)</a:t>
            </a:r>
          </a:p>
        </p:txBody>
      </p:sp>
      <p:sp>
        <p:nvSpPr>
          <p:cNvPr id="11" name="Subtítulo 2">
            <a:extLst>
              <a:ext uri="{FF2B5EF4-FFF2-40B4-BE49-F238E27FC236}">
                <a16:creationId xmlns:a16="http://schemas.microsoft.com/office/drawing/2014/main" id="{9DF733B7-028F-C84F-87F8-98813E5D93DD}"/>
              </a:ext>
            </a:extLst>
          </p:cNvPr>
          <p:cNvSpPr>
            <a:spLocks noGrp="1"/>
          </p:cNvSpPr>
          <p:nvPr>
            <p:ph type="subTitle" idx="1" hasCustomPrompt="1"/>
          </p:nvPr>
        </p:nvSpPr>
        <p:spPr>
          <a:xfrm>
            <a:off x="1331384" y="7532356"/>
            <a:ext cx="12093787" cy="3311524"/>
          </a:xfrm>
        </p:spPr>
        <p:txBody>
          <a:bodyPr>
            <a:noAutofit/>
          </a:bodyPr>
          <a:lstStyle>
            <a:lvl1pPr marL="0" indent="0" algn="l">
              <a:lnSpc>
                <a:spcPct val="100000"/>
              </a:lnSpc>
              <a:buNone/>
              <a:defRPr sz="4000">
                <a:solidFill>
                  <a:schemeClr val="bg1"/>
                </a:solidFill>
                <a:latin typeface="Century Gothic" panose="020B050202020202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noProof="0"/>
              <a:t>Subtitle</a:t>
            </a:r>
          </a:p>
        </p:txBody>
      </p:sp>
      <p:sp>
        <p:nvSpPr>
          <p:cNvPr id="2" name="Date Placeholder 1">
            <a:extLst>
              <a:ext uri="{FF2B5EF4-FFF2-40B4-BE49-F238E27FC236}">
                <a16:creationId xmlns:a16="http://schemas.microsoft.com/office/drawing/2014/main" id="{23F02B72-F8E1-1047-8168-A59CDBDF73AD}"/>
              </a:ext>
            </a:extLst>
          </p:cNvPr>
          <p:cNvSpPr>
            <a:spLocks noGrp="1"/>
          </p:cNvSpPr>
          <p:nvPr>
            <p:ph type="dt" sz="half" idx="10"/>
          </p:nvPr>
        </p:nvSpPr>
        <p:spPr/>
        <p:txBody>
          <a:bodyPr/>
          <a:lstStyle>
            <a:lvl1pPr>
              <a:defRPr>
                <a:solidFill>
                  <a:schemeClr val="bg1"/>
                </a:solidFill>
              </a:defRPr>
            </a:lvl1pPr>
          </a:lstStyle>
          <a:p>
            <a:fld id="{C62BDB9C-98A7-6947-B035-93B3EDFFAF54}" type="datetime4">
              <a:rPr lang="es-ES" smtClean="0">
                <a:solidFill>
                  <a:srgbClr val="FFFFFF"/>
                </a:solidFill>
              </a:rPr>
              <a:pPr/>
              <a:t>19 de abril de 2021</a:t>
            </a:fld>
            <a:endParaRPr>
              <a:solidFill>
                <a:srgbClr val="FFFFFF"/>
              </a:solidFill>
            </a:endParaRPr>
          </a:p>
        </p:txBody>
      </p:sp>
      <p:sp>
        <p:nvSpPr>
          <p:cNvPr id="4" name="Footer Placeholder 3">
            <a:extLst>
              <a:ext uri="{FF2B5EF4-FFF2-40B4-BE49-F238E27FC236}">
                <a16:creationId xmlns:a16="http://schemas.microsoft.com/office/drawing/2014/main" id="{0566421F-2D8F-AE45-9C1D-578B4CB1AC5B}"/>
              </a:ext>
            </a:extLst>
          </p:cNvPr>
          <p:cNvSpPr>
            <a:spLocks noGrp="1"/>
          </p:cNvSpPr>
          <p:nvPr>
            <p:ph type="ftr" sz="quarter" idx="11"/>
          </p:nvPr>
        </p:nvSpPr>
        <p:spPr>
          <a:xfrm>
            <a:off x="9062359" y="12712701"/>
            <a:ext cx="14037453" cy="730250"/>
          </a:xfrm>
        </p:spPr>
        <p:txBody>
          <a:bodyPr/>
          <a:lstStyle>
            <a:lvl1pPr>
              <a:defRPr>
                <a:solidFill>
                  <a:schemeClr val="bg1"/>
                </a:solidFill>
              </a:defRPr>
            </a:lvl1pPr>
          </a:lstStyle>
          <a:p>
            <a:pPr algn="r"/>
            <a:r>
              <a:rPr>
                <a:solidFill>
                  <a:srgbClr val="FFFFFF"/>
                </a:solidFill>
              </a:rPr>
              <a:t>everis © 2018</a:t>
            </a:r>
          </a:p>
        </p:txBody>
      </p:sp>
      <p:pic>
        <p:nvPicPr>
          <p:cNvPr id="8" name="Imagem 7">
            <a:extLst>
              <a:ext uri="{FF2B5EF4-FFF2-40B4-BE49-F238E27FC236}">
                <a16:creationId xmlns:a16="http://schemas.microsoft.com/office/drawing/2014/main" id="{780482AD-3896-824A-A209-E4781FF258D7}"/>
              </a:ext>
            </a:extLst>
          </p:cNvPr>
          <p:cNvPicPr>
            <a:picLocks noChangeAspect="1"/>
          </p:cNvPicPr>
          <p:nvPr userDrawn="1"/>
        </p:nvPicPr>
        <p:blipFill>
          <a:blip r:embed="rId3"/>
          <a:stretch>
            <a:fillRect/>
          </a:stretch>
        </p:blipFill>
        <p:spPr>
          <a:xfrm>
            <a:off x="20567277" y="53725"/>
            <a:ext cx="3862465" cy="2583782"/>
          </a:xfrm>
          <a:prstGeom prst="rect">
            <a:avLst/>
          </a:prstGeom>
        </p:spPr>
      </p:pic>
    </p:spTree>
    <p:extLst>
      <p:ext uri="{BB962C8B-B14F-4D97-AF65-F5344CB8AC3E}">
        <p14:creationId xmlns:p14="http://schemas.microsoft.com/office/powerpoint/2010/main" val="840533717"/>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ver with picture 4">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DAF5C4AD-4BEF-0448-A2A8-9B81BBF20C5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24409400" cy="13716000"/>
          </a:xfrm>
          <a:prstGeom prst="rect">
            <a:avLst/>
          </a:prstGeom>
        </p:spPr>
      </p:pic>
      <p:sp>
        <p:nvSpPr>
          <p:cNvPr id="12" name="Título 1">
            <a:extLst>
              <a:ext uri="{FF2B5EF4-FFF2-40B4-BE49-F238E27FC236}">
                <a16:creationId xmlns:a16="http://schemas.microsoft.com/office/drawing/2014/main" id="{C092D377-0F69-9B4A-82BC-C424ACFAA4AA}"/>
              </a:ext>
            </a:extLst>
          </p:cNvPr>
          <p:cNvSpPr>
            <a:spLocks noGrp="1"/>
          </p:cNvSpPr>
          <p:nvPr>
            <p:ph type="ctrTitle" hasCustomPrompt="1"/>
          </p:nvPr>
        </p:nvSpPr>
        <p:spPr>
          <a:xfrm>
            <a:off x="1331384" y="1960750"/>
            <a:ext cx="12093787" cy="4481880"/>
          </a:xfrm>
        </p:spPr>
        <p:txBody>
          <a:bodyPr anchor="t" anchorCtr="0">
            <a:noAutofit/>
          </a:bodyPr>
          <a:lstStyle>
            <a:lvl1pPr algn="l">
              <a:defRPr sz="10400">
                <a:solidFill>
                  <a:schemeClr val="bg1"/>
                </a:solidFill>
                <a:latin typeface="Century Gothic" panose="020B0502020202020204" pitchFamily="34" charset="0"/>
              </a:defRPr>
            </a:lvl1pPr>
          </a:lstStyle>
          <a:p>
            <a:r>
              <a:rPr lang="en-US" noProof="0"/>
              <a:t>Title of the</a:t>
            </a:r>
            <a:br>
              <a:rPr lang="en-US" noProof="0"/>
            </a:br>
            <a:r>
              <a:rPr lang="en-US" noProof="0"/>
              <a:t>presentation – up to 3 lines (font 52)</a:t>
            </a:r>
          </a:p>
        </p:txBody>
      </p:sp>
      <p:sp>
        <p:nvSpPr>
          <p:cNvPr id="13" name="Subtítulo 2">
            <a:extLst>
              <a:ext uri="{FF2B5EF4-FFF2-40B4-BE49-F238E27FC236}">
                <a16:creationId xmlns:a16="http://schemas.microsoft.com/office/drawing/2014/main" id="{407073D1-5F2B-FD43-AE86-985E4370B3B5}"/>
              </a:ext>
            </a:extLst>
          </p:cNvPr>
          <p:cNvSpPr>
            <a:spLocks noGrp="1"/>
          </p:cNvSpPr>
          <p:nvPr>
            <p:ph type="subTitle" idx="1" hasCustomPrompt="1"/>
          </p:nvPr>
        </p:nvSpPr>
        <p:spPr>
          <a:xfrm>
            <a:off x="1331384" y="7532356"/>
            <a:ext cx="12093787" cy="3311524"/>
          </a:xfrm>
        </p:spPr>
        <p:txBody>
          <a:bodyPr>
            <a:noAutofit/>
          </a:bodyPr>
          <a:lstStyle>
            <a:lvl1pPr marL="0" indent="0" algn="l">
              <a:lnSpc>
                <a:spcPct val="100000"/>
              </a:lnSpc>
              <a:buNone/>
              <a:defRPr sz="4000">
                <a:solidFill>
                  <a:schemeClr val="bg1"/>
                </a:solidFill>
                <a:latin typeface="Century Gothic" panose="020B050202020202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noProof="0"/>
              <a:t>Subtitle</a:t>
            </a:r>
          </a:p>
        </p:txBody>
      </p:sp>
      <p:sp>
        <p:nvSpPr>
          <p:cNvPr id="2" name="Date Placeholder 1">
            <a:extLst>
              <a:ext uri="{FF2B5EF4-FFF2-40B4-BE49-F238E27FC236}">
                <a16:creationId xmlns:a16="http://schemas.microsoft.com/office/drawing/2014/main" id="{5679107D-CF28-044B-BD4F-CECD2FBA937B}"/>
              </a:ext>
            </a:extLst>
          </p:cNvPr>
          <p:cNvSpPr>
            <a:spLocks noGrp="1"/>
          </p:cNvSpPr>
          <p:nvPr>
            <p:ph type="dt" sz="half" idx="10"/>
          </p:nvPr>
        </p:nvSpPr>
        <p:spPr/>
        <p:txBody>
          <a:bodyPr/>
          <a:lstStyle>
            <a:lvl1pPr>
              <a:defRPr>
                <a:solidFill>
                  <a:schemeClr val="bg1"/>
                </a:solidFill>
              </a:defRPr>
            </a:lvl1pPr>
          </a:lstStyle>
          <a:p>
            <a:fld id="{C62BDB9C-98A7-6947-B035-93B3EDFFAF54}" type="datetime4">
              <a:rPr lang="es-ES" smtClean="0">
                <a:solidFill>
                  <a:srgbClr val="FFFFFF"/>
                </a:solidFill>
              </a:rPr>
              <a:pPr/>
              <a:t>19 de abril de 2021</a:t>
            </a:fld>
            <a:endParaRPr>
              <a:solidFill>
                <a:srgbClr val="FFFFFF"/>
              </a:solidFill>
            </a:endParaRPr>
          </a:p>
        </p:txBody>
      </p:sp>
      <p:sp>
        <p:nvSpPr>
          <p:cNvPr id="3" name="Footer Placeholder 2">
            <a:extLst>
              <a:ext uri="{FF2B5EF4-FFF2-40B4-BE49-F238E27FC236}">
                <a16:creationId xmlns:a16="http://schemas.microsoft.com/office/drawing/2014/main" id="{A84A0E70-2BE5-ED4A-BEBC-5036304FB758}"/>
              </a:ext>
            </a:extLst>
          </p:cNvPr>
          <p:cNvSpPr>
            <a:spLocks noGrp="1"/>
          </p:cNvSpPr>
          <p:nvPr>
            <p:ph type="ftr" sz="quarter" idx="11"/>
          </p:nvPr>
        </p:nvSpPr>
        <p:spPr>
          <a:xfrm>
            <a:off x="9062359" y="12712701"/>
            <a:ext cx="14037453" cy="730250"/>
          </a:xfrm>
        </p:spPr>
        <p:txBody>
          <a:bodyPr/>
          <a:lstStyle>
            <a:lvl1pPr>
              <a:defRPr>
                <a:solidFill>
                  <a:schemeClr val="bg1"/>
                </a:solidFill>
              </a:defRPr>
            </a:lvl1pPr>
          </a:lstStyle>
          <a:p>
            <a:pPr algn="r"/>
            <a:r>
              <a:rPr>
                <a:solidFill>
                  <a:srgbClr val="FFFFFF"/>
                </a:solidFill>
              </a:rPr>
              <a:t>everis © 2018</a:t>
            </a:r>
          </a:p>
        </p:txBody>
      </p:sp>
      <p:pic>
        <p:nvPicPr>
          <p:cNvPr id="8" name="Imagem 7">
            <a:extLst>
              <a:ext uri="{FF2B5EF4-FFF2-40B4-BE49-F238E27FC236}">
                <a16:creationId xmlns:a16="http://schemas.microsoft.com/office/drawing/2014/main" id="{59A03C6E-B7F8-2C44-B7BA-D2982318A3A1}"/>
              </a:ext>
            </a:extLst>
          </p:cNvPr>
          <p:cNvPicPr>
            <a:picLocks noChangeAspect="1"/>
          </p:cNvPicPr>
          <p:nvPr userDrawn="1"/>
        </p:nvPicPr>
        <p:blipFill>
          <a:blip r:embed="rId3"/>
          <a:stretch>
            <a:fillRect/>
          </a:stretch>
        </p:blipFill>
        <p:spPr>
          <a:xfrm>
            <a:off x="20567277" y="53725"/>
            <a:ext cx="3862465" cy="2583782"/>
          </a:xfrm>
          <a:prstGeom prst="rect">
            <a:avLst/>
          </a:prstGeom>
        </p:spPr>
      </p:pic>
    </p:spTree>
    <p:extLst>
      <p:ext uri="{BB962C8B-B14F-4D97-AF65-F5344CB8AC3E}">
        <p14:creationId xmlns:p14="http://schemas.microsoft.com/office/powerpoint/2010/main" val="3614103387"/>
      </p:ext>
    </p:extLst>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ver with picture 5">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833DF132-1E23-A541-94DB-7502704C5E9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2" y="2"/>
            <a:ext cx="24409396" cy="13716000"/>
          </a:xfrm>
          <a:prstGeom prst="rect">
            <a:avLst/>
          </a:prstGeom>
        </p:spPr>
      </p:pic>
      <p:sp>
        <p:nvSpPr>
          <p:cNvPr id="14" name="Título 1">
            <a:extLst>
              <a:ext uri="{FF2B5EF4-FFF2-40B4-BE49-F238E27FC236}">
                <a16:creationId xmlns:a16="http://schemas.microsoft.com/office/drawing/2014/main" id="{57CE4605-3631-2F47-A221-A90590FF7249}"/>
              </a:ext>
            </a:extLst>
          </p:cNvPr>
          <p:cNvSpPr>
            <a:spLocks noGrp="1"/>
          </p:cNvSpPr>
          <p:nvPr>
            <p:ph type="ctrTitle" hasCustomPrompt="1"/>
          </p:nvPr>
        </p:nvSpPr>
        <p:spPr>
          <a:xfrm>
            <a:off x="1331384" y="1960750"/>
            <a:ext cx="12093787" cy="4481880"/>
          </a:xfrm>
        </p:spPr>
        <p:txBody>
          <a:bodyPr anchor="t" anchorCtr="0">
            <a:noAutofit/>
          </a:bodyPr>
          <a:lstStyle>
            <a:lvl1pPr algn="l">
              <a:defRPr sz="10400">
                <a:solidFill>
                  <a:schemeClr val="bg1"/>
                </a:solidFill>
                <a:latin typeface="Century Gothic" panose="020B0502020202020204" pitchFamily="34" charset="0"/>
              </a:defRPr>
            </a:lvl1pPr>
          </a:lstStyle>
          <a:p>
            <a:r>
              <a:rPr lang="en-US" noProof="0"/>
              <a:t>Title of the</a:t>
            </a:r>
            <a:br>
              <a:rPr lang="en-US" noProof="0"/>
            </a:br>
            <a:r>
              <a:rPr lang="en-US" noProof="0"/>
              <a:t>presentation – up to 3 lines (font 52)</a:t>
            </a:r>
          </a:p>
        </p:txBody>
      </p:sp>
      <p:sp>
        <p:nvSpPr>
          <p:cNvPr id="15" name="Subtítulo 2">
            <a:extLst>
              <a:ext uri="{FF2B5EF4-FFF2-40B4-BE49-F238E27FC236}">
                <a16:creationId xmlns:a16="http://schemas.microsoft.com/office/drawing/2014/main" id="{6A29F575-A5EE-AA40-82E6-330A1A72E452}"/>
              </a:ext>
            </a:extLst>
          </p:cNvPr>
          <p:cNvSpPr>
            <a:spLocks noGrp="1"/>
          </p:cNvSpPr>
          <p:nvPr>
            <p:ph type="subTitle" idx="1" hasCustomPrompt="1"/>
          </p:nvPr>
        </p:nvSpPr>
        <p:spPr>
          <a:xfrm>
            <a:off x="1331384" y="7532356"/>
            <a:ext cx="12093787" cy="3311524"/>
          </a:xfrm>
        </p:spPr>
        <p:txBody>
          <a:bodyPr>
            <a:noAutofit/>
          </a:bodyPr>
          <a:lstStyle>
            <a:lvl1pPr marL="0" indent="0" algn="l">
              <a:lnSpc>
                <a:spcPct val="100000"/>
              </a:lnSpc>
              <a:buNone/>
              <a:defRPr sz="4000">
                <a:solidFill>
                  <a:schemeClr val="bg1"/>
                </a:solidFill>
                <a:latin typeface="Century Gothic" panose="020B050202020202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noProof="0"/>
              <a:t>Subtitle</a:t>
            </a:r>
          </a:p>
        </p:txBody>
      </p:sp>
      <p:sp>
        <p:nvSpPr>
          <p:cNvPr id="3" name="Date Placeholder 2">
            <a:extLst>
              <a:ext uri="{FF2B5EF4-FFF2-40B4-BE49-F238E27FC236}">
                <a16:creationId xmlns:a16="http://schemas.microsoft.com/office/drawing/2014/main" id="{61929079-FFDE-D446-B06B-4A6A37E06430}"/>
              </a:ext>
            </a:extLst>
          </p:cNvPr>
          <p:cNvSpPr>
            <a:spLocks noGrp="1"/>
          </p:cNvSpPr>
          <p:nvPr>
            <p:ph type="dt" sz="half" idx="10"/>
          </p:nvPr>
        </p:nvSpPr>
        <p:spPr/>
        <p:txBody>
          <a:bodyPr/>
          <a:lstStyle>
            <a:lvl1pPr>
              <a:defRPr>
                <a:solidFill>
                  <a:schemeClr val="bg1"/>
                </a:solidFill>
              </a:defRPr>
            </a:lvl1pPr>
          </a:lstStyle>
          <a:p>
            <a:fld id="{C62BDB9C-98A7-6947-B035-93B3EDFFAF54}" type="datetime4">
              <a:rPr lang="es-ES" smtClean="0">
                <a:solidFill>
                  <a:srgbClr val="FFFFFF"/>
                </a:solidFill>
              </a:rPr>
              <a:pPr/>
              <a:t>19 de abril de 2021</a:t>
            </a:fld>
            <a:endParaRPr>
              <a:solidFill>
                <a:srgbClr val="FFFFFF"/>
              </a:solidFill>
            </a:endParaRPr>
          </a:p>
        </p:txBody>
      </p:sp>
      <p:sp>
        <p:nvSpPr>
          <p:cNvPr id="4" name="Footer Placeholder 3">
            <a:extLst>
              <a:ext uri="{FF2B5EF4-FFF2-40B4-BE49-F238E27FC236}">
                <a16:creationId xmlns:a16="http://schemas.microsoft.com/office/drawing/2014/main" id="{1A15754D-5CD3-7E4A-9438-72DBBD0D493A}"/>
              </a:ext>
            </a:extLst>
          </p:cNvPr>
          <p:cNvSpPr>
            <a:spLocks noGrp="1"/>
          </p:cNvSpPr>
          <p:nvPr>
            <p:ph type="ftr" sz="quarter" idx="11"/>
          </p:nvPr>
        </p:nvSpPr>
        <p:spPr>
          <a:xfrm>
            <a:off x="9062353" y="12712701"/>
            <a:ext cx="14037453" cy="730250"/>
          </a:xfrm>
        </p:spPr>
        <p:txBody>
          <a:bodyPr/>
          <a:lstStyle>
            <a:lvl1pPr>
              <a:defRPr>
                <a:solidFill>
                  <a:schemeClr val="bg1"/>
                </a:solidFill>
              </a:defRPr>
            </a:lvl1pPr>
          </a:lstStyle>
          <a:p>
            <a:pPr algn="r"/>
            <a:r>
              <a:rPr>
                <a:solidFill>
                  <a:srgbClr val="FFFFFF"/>
                </a:solidFill>
              </a:rPr>
              <a:t>everis © 2018</a:t>
            </a:r>
          </a:p>
        </p:txBody>
      </p:sp>
      <p:pic>
        <p:nvPicPr>
          <p:cNvPr id="8" name="Imagem 7">
            <a:extLst>
              <a:ext uri="{FF2B5EF4-FFF2-40B4-BE49-F238E27FC236}">
                <a16:creationId xmlns:a16="http://schemas.microsoft.com/office/drawing/2014/main" id="{094B2F51-3C1F-D645-A842-422F81613F26}"/>
              </a:ext>
            </a:extLst>
          </p:cNvPr>
          <p:cNvPicPr>
            <a:picLocks noChangeAspect="1"/>
          </p:cNvPicPr>
          <p:nvPr userDrawn="1"/>
        </p:nvPicPr>
        <p:blipFill>
          <a:blip r:embed="rId3"/>
          <a:stretch>
            <a:fillRect/>
          </a:stretch>
        </p:blipFill>
        <p:spPr>
          <a:xfrm>
            <a:off x="20567277" y="53725"/>
            <a:ext cx="3862465" cy="2583782"/>
          </a:xfrm>
          <a:prstGeom prst="rect">
            <a:avLst/>
          </a:prstGeom>
        </p:spPr>
      </p:pic>
    </p:spTree>
    <p:extLst>
      <p:ext uri="{BB962C8B-B14F-4D97-AF65-F5344CB8AC3E}">
        <p14:creationId xmlns:p14="http://schemas.microsoft.com/office/powerpoint/2010/main" val="564086107"/>
      </p:ext>
    </p:extLst>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ver with picture 6">
    <p:spTree>
      <p:nvGrpSpPr>
        <p:cNvPr id="1" name=""/>
        <p:cNvGrpSpPr/>
        <p:nvPr/>
      </p:nvGrpSpPr>
      <p:grpSpPr>
        <a:xfrm>
          <a:off x="0" y="0"/>
          <a:ext cx="0" cy="0"/>
          <a:chOff x="0" y="0"/>
          <a:chExt cx="0" cy="0"/>
        </a:xfrm>
      </p:grpSpPr>
      <p:pic>
        <p:nvPicPr>
          <p:cNvPr id="13" name="Imagem 12">
            <a:extLst>
              <a:ext uri="{FF2B5EF4-FFF2-40B4-BE49-F238E27FC236}">
                <a16:creationId xmlns:a16="http://schemas.microsoft.com/office/drawing/2014/main" id="{6A62E7CC-D3EA-F54E-898A-726C8B0B7BE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24409400" cy="13716000"/>
          </a:xfrm>
          <a:prstGeom prst="rect">
            <a:avLst/>
          </a:prstGeom>
        </p:spPr>
      </p:pic>
      <p:sp>
        <p:nvSpPr>
          <p:cNvPr id="9" name="Título 1">
            <a:extLst>
              <a:ext uri="{FF2B5EF4-FFF2-40B4-BE49-F238E27FC236}">
                <a16:creationId xmlns:a16="http://schemas.microsoft.com/office/drawing/2014/main" id="{A307851A-0251-644D-9130-A5CAAFE687E3}"/>
              </a:ext>
            </a:extLst>
          </p:cNvPr>
          <p:cNvSpPr>
            <a:spLocks noGrp="1"/>
          </p:cNvSpPr>
          <p:nvPr>
            <p:ph type="ctrTitle" hasCustomPrompt="1"/>
          </p:nvPr>
        </p:nvSpPr>
        <p:spPr>
          <a:xfrm>
            <a:off x="1331384" y="1960750"/>
            <a:ext cx="12093787" cy="4481880"/>
          </a:xfrm>
        </p:spPr>
        <p:txBody>
          <a:bodyPr anchor="t" anchorCtr="0">
            <a:noAutofit/>
          </a:bodyPr>
          <a:lstStyle>
            <a:lvl1pPr algn="l">
              <a:defRPr sz="10400">
                <a:solidFill>
                  <a:schemeClr val="bg1"/>
                </a:solidFill>
                <a:latin typeface="Century Gothic" panose="020B0502020202020204" pitchFamily="34" charset="0"/>
              </a:defRPr>
            </a:lvl1pPr>
          </a:lstStyle>
          <a:p>
            <a:r>
              <a:rPr lang="en-US" noProof="0"/>
              <a:t>Title of the</a:t>
            </a:r>
            <a:br>
              <a:rPr lang="en-US" noProof="0"/>
            </a:br>
            <a:r>
              <a:rPr lang="en-US" noProof="0"/>
              <a:t>presentation – up to 3 lines (font 52)</a:t>
            </a:r>
          </a:p>
        </p:txBody>
      </p:sp>
      <p:sp>
        <p:nvSpPr>
          <p:cNvPr id="10" name="Subtítulo 2">
            <a:extLst>
              <a:ext uri="{FF2B5EF4-FFF2-40B4-BE49-F238E27FC236}">
                <a16:creationId xmlns:a16="http://schemas.microsoft.com/office/drawing/2014/main" id="{C628657D-BF41-6340-9575-7242E7720277}"/>
              </a:ext>
            </a:extLst>
          </p:cNvPr>
          <p:cNvSpPr>
            <a:spLocks noGrp="1"/>
          </p:cNvSpPr>
          <p:nvPr>
            <p:ph type="subTitle" idx="1" hasCustomPrompt="1"/>
          </p:nvPr>
        </p:nvSpPr>
        <p:spPr>
          <a:xfrm>
            <a:off x="1331384" y="7532356"/>
            <a:ext cx="12093787" cy="3311524"/>
          </a:xfrm>
        </p:spPr>
        <p:txBody>
          <a:bodyPr>
            <a:noAutofit/>
          </a:bodyPr>
          <a:lstStyle>
            <a:lvl1pPr marL="0" indent="0" algn="l">
              <a:lnSpc>
                <a:spcPct val="100000"/>
              </a:lnSpc>
              <a:buNone/>
              <a:defRPr sz="4000">
                <a:solidFill>
                  <a:schemeClr val="bg1"/>
                </a:solidFill>
                <a:latin typeface="Century Gothic" panose="020B050202020202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noProof="0"/>
              <a:t>Subtitle</a:t>
            </a:r>
          </a:p>
        </p:txBody>
      </p:sp>
      <p:sp>
        <p:nvSpPr>
          <p:cNvPr id="2" name="Date Placeholder 1">
            <a:extLst>
              <a:ext uri="{FF2B5EF4-FFF2-40B4-BE49-F238E27FC236}">
                <a16:creationId xmlns:a16="http://schemas.microsoft.com/office/drawing/2014/main" id="{BD971D22-0D8A-124B-B2E2-F0661B864A64}"/>
              </a:ext>
            </a:extLst>
          </p:cNvPr>
          <p:cNvSpPr>
            <a:spLocks noGrp="1"/>
          </p:cNvSpPr>
          <p:nvPr>
            <p:ph type="dt" sz="half" idx="10"/>
          </p:nvPr>
        </p:nvSpPr>
        <p:spPr/>
        <p:txBody>
          <a:bodyPr/>
          <a:lstStyle>
            <a:lvl1pPr>
              <a:defRPr>
                <a:solidFill>
                  <a:schemeClr val="bg1"/>
                </a:solidFill>
              </a:defRPr>
            </a:lvl1pPr>
          </a:lstStyle>
          <a:p>
            <a:fld id="{C62BDB9C-98A7-6947-B035-93B3EDFFAF54}" type="datetime4">
              <a:rPr lang="es-ES" smtClean="0">
                <a:solidFill>
                  <a:srgbClr val="FFFFFF"/>
                </a:solidFill>
              </a:rPr>
              <a:pPr/>
              <a:t>19 de abril de 2021</a:t>
            </a:fld>
            <a:endParaRPr>
              <a:solidFill>
                <a:srgbClr val="FFFFFF"/>
              </a:solidFill>
            </a:endParaRPr>
          </a:p>
        </p:txBody>
      </p:sp>
      <p:sp>
        <p:nvSpPr>
          <p:cNvPr id="3" name="Footer Placeholder 2">
            <a:extLst>
              <a:ext uri="{FF2B5EF4-FFF2-40B4-BE49-F238E27FC236}">
                <a16:creationId xmlns:a16="http://schemas.microsoft.com/office/drawing/2014/main" id="{698589F0-2F58-4A4E-B1B4-60A9AC9D2A00}"/>
              </a:ext>
            </a:extLst>
          </p:cNvPr>
          <p:cNvSpPr>
            <a:spLocks noGrp="1"/>
          </p:cNvSpPr>
          <p:nvPr>
            <p:ph type="ftr" sz="quarter" idx="11"/>
          </p:nvPr>
        </p:nvSpPr>
        <p:spPr>
          <a:xfrm>
            <a:off x="9062359" y="12712701"/>
            <a:ext cx="14037453" cy="730250"/>
          </a:xfrm>
        </p:spPr>
        <p:txBody>
          <a:bodyPr/>
          <a:lstStyle>
            <a:lvl1pPr>
              <a:defRPr>
                <a:solidFill>
                  <a:schemeClr val="bg1"/>
                </a:solidFill>
              </a:defRPr>
            </a:lvl1pPr>
          </a:lstStyle>
          <a:p>
            <a:pPr algn="r"/>
            <a:r>
              <a:rPr>
                <a:solidFill>
                  <a:srgbClr val="FFFFFF"/>
                </a:solidFill>
              </a:rPr>
              <a:t>everis © 2018</a:t>
            </a:r>
          </a:p>
        </p:txBody>
      </p:sp>
      <p:pic>
        <p:nvPicPr>
          <p:cNvPr id="11" name="Imagem 10">
            <a:extLst>
              <a:ext uri="{FF2B5EF4-FFF2-40B4-BE49-F238E27FC236}">
                <a16:creationId xmlns:a16="http://schemas.microsoft.com/office/drawing/2014/main" id="{43F445FC-2BD2-3644-AD5D-23FE9B8DF078}"/>
              </a:ext>
            </a:extLst>
          </p:cNvPr>
          <p:cNvPicPr>
            <a:picLocks noChangeAspect="1"/>
          </p:cNvPicPr>
          <p:nvPr userDrawn="1"/>
        </p:nvPicPr>
        <p:blipFill>
          <a:blip r:embed="rId3"/>
          <a:stretch>
            <a:fillRect/>
          </a:stretch>
        </p:blipFill>
        <p:spPr>
          <a:xfrm>
            <a:off x="20567277" y="53725"/>
            <a:ext cx="3862465" cy="2583782"/>
          </a:xfrm>
          <a:prstGeom prst="rect">
            <a:avLst/>
          </a:prstGeom>
        </p:spPr>
      </p:pic>
    </p:spTree>
    <p:extLst>
      <p:ext uri="{BB962C8B-B14F-4D97-AF65-F5344CB8AC3E}">
        <p14:creationId xmlns:p14="http://schemas.microsoft.com/office/powerpoint/2010/main" val="471251541"/>
      </p:ext>
    </p:extLst>
  </p:cSld>
  <p:clrMapOvr>
    <a:masterClrMapping/>
  </p:clrMapOvr>
  <p:transition spd="slow">
    <p:push dir="u"/>
  </p:transition>
  <p:extLst>
    <p:ext uri="{DCECCB84-F9BA-43D5-87BE-67443E8EF086}">
      <p15:sldGuideLst xmlns:p15="http://schemas.microsoft.com/office/powerpoint/2012/main">
        <p15:guide id="1" orient="horz">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1 with picture">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DC6679A9-56CE-FD4B-B741-BB8B3282066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24409400" cy="13716000"/>
          </a:xfrm>
          <a:prstGeom prst="rect">
            <a:avLst/>
          </a:prstGeom>
        </p:spPr>
      </p:pic>
      <p:sp>
        <p:nvSpPr>
          <p:cNvPr id="9" name="Título 1">
            <a:extLst>
              <a:ext uri="{FF2B5EF4-FFF2-40B4-BE49-F238E27FC236}">
                <a16:creationId xmlns:a16="http://schemas.microsoft.com/office/drawing/2014/main" id="{C3B0ABA3-51C4-D047-A7BE-C3924B65D566}"/>
              </a:ext>
            </a:extLst>
          </p:cNvPr>
          <p:cNvSpPr>
            <a:spLocks noGrp="1"/>
          </p:cNvSpPr>
          <p:nvPr>
            <p:ph type="ctrTitle" hasCustomPrompt="1"/>
          </p:nvPr>
        </p:nvSpPr>
        <p:spPr>
          <a:xfrm>
            <a:off x="3660418" y="2262284"/>
            <a:ext cx="8975037" cy="4286012"/>
          </a:xfrm>
        </p:spPr>
        <p:txBody>
          <a:bodyPr anchor="t" anchorCtr="0">
            <a:noAutofit/>
          </a:bodyPr>
          <a:lstStyle>
            <a:lvl1pPr algn="l">
              <a:defRPr sz="9200">
                <a:solidFill>
                  <a:schemeClr val="bg1"/>
                </a:solidFill>
                <a:latin typeface="Century Gothic" panose="020B0502020202020204" pitchFamily="34" charset="0"/>
              </a:defRPr>
            </a:lvl1pPr>
          </a:lstStyle>
          <a:p>
            <a:r>
              <a:rPr lang="en-US" noProof="0"/>
              <a:t>Section</a:t>
            </a:r>
            <a:br>
              <a:rPr lang="en-US" noProof="0"/>
            </a:br>
            <a:r>
              <a:rPr lang="en-US" noProof="0"/>
              <a:t>name – up to 3 lines (font 46)</a:t>
            </a:r>
          </a:p>
        </p:txBody>
      </p:sp>
      <p:sp>
        <p:nvSpPr>
          <p:cNvPr id="10" name="Subtítulo 2">
            <a:extLst>
              <a:ext uri="{FF2B5EF4-FFF2-40B4-BE49-F238E27FC236}">
                <a16:creationId xmlns:a16="http://schemas.microsoft.com/office/drawing/2014/main" id="{22727C5F-6056-C941-8DBA-FA9DDD8DEF45}"/>
              </a:ext>
            </a:extLst>
          </p:cNvPr>
          <p:cNvSpPr>
            <a:spLocks noGrp="1"/>
          </p:cNvSpPr>
          <p:nvPr>
            <p:ph type="subTitle" idx="1" hasCustomPrompt="1"/>
          </p:nvPr>
        </p:nvSpPr>
        <p:spPr>
          <a:xfrm>
            <a:off x="3660418" y="7774152"/>
            <a:ext cx="7646879" cy="2004848"/>
          </a:xfrm>
        </p:spPr>
        <p:txBody>
          <a:bodyPr>
            <a:noAutofit/>
          </a:bodyPr>
          <a:lstStyle>
            <a:lvl1pPr marL="0" indent="0" algn="l">
              <a:lnSpc>
                <a:spcPct val="100000"/>
              </a:lnSpc>
              <a:buNone/>
              <a:defRPr sz="3200">
                <a:solidFill>
                  <a:schemeClr val="bg1"/>
                </a:solidFill>
                <a:latin typeface="Century Gothic" panose="020B050202020202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noProof="0"/>
              <a:t>Section description – up to 4 lines               (font 16)</a:t>
            </a:r>
          </a:p>
        </p:txBody>
      </p:sp>
      <p:sp>
        <p:nvSpPr>
          <p:cNvPr id="11" name="Espaço Reservado para Texto 2">
            <a:extLst>
              <a:ext uri="{FF2B5EF4-FFF2-40B4-BE49-F238E27FC236}">
                <a16:creationId xmlns:a16="http://schemas.microsoft.com/office/drawing/2014/main" id="{DCC5FB18-3416-0844-8D7A-A7C4A8883F14}"/>
              </a:ext>
            </a:extLst>
          </p:cNvPr>
          <p:cNvSpPr>
            <a:spLocks noGrp="1"/>
          </p:cNvSpPr>
          <p:nvPr>
            <p:ph type="body" idx="32" hasCustomPrompt="1"/>
          </p:nvPr>
        </p:nvSpPr>
        <p:spPr>
          <a:xfrm>
            <a:off x="899710" y="1572125"/>
            <a:ext cx="2690984" cy="2115454"/>
          </a:xfrm>
        </p:spPr>
        <p:txBody>
          <a:bodyPr anchor="t" anchorCtr="0">
            <a:noAutofit/>
          </a:bodyPr>
          <a:lstStyle>
            <a:lvl1pPr marL="0" indent="0" algn="r">
              <a:buNone/>
              <a:defRPr sz="16000" b="0">
                <a:solidFill>
                  <a:srgbClr val="43DEAB"/>
                </a:solidFill>
                <a:latin typeface="Century Gothic" panose="020B0502020202020204"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r>
              <a:rPr lang="en-US" noProof="0"/>
              <a:t>80</a:t>
            </a:r>
          </a:p>
        </p:txBody>
      </p:sp>
      <p:sp>
        <p:nvSpPr>
          <p:cNvPr id="2" name="Date Placeholder 1">
            <a:extLst>
              <a:ext uri="{FF2B5EF4-FFF2-40B4-BE49-F238E27FC236}">
                <a16:creationId xmlns:a16="http://schemas.microsoft.com/office/drawing/2014/main" id="{AFE7A0BB-5841-1B4F-8269-86709A2476D5}"/>
              </a:ext>
            </a:extLst>
          </p:cNvPr>
          <p:cNvSpPr>
            <a:spLocks noGrp="1"/>
          </p:cNvSpPr>
          <p:nvPr>
            <p:ph type="dt" sz="half" idx="33"/>
          </p:nvPr>
        </p:nvSpPr>
        <p:spPr/>
        <p:txBody>
          <a:bodyPr/>
          <a:lstStyle>
            <a:lvl1pPr>
              <a:defRPr>
                <a:solidFill>
                  <a:schemeClr val="bg1"/>
                </a:solidFill>
              </a:defRPr>
            </a:lvl1pPr>
          </a:lstStyle>
          <a:p>
            <a:fld id="{C62BDB9C-98A7-6947-B035-93B3EDFFAF54}" type="datetime4">
              <a:rPr lang="es-ES" smtClean="0">
                <a:solidFill>
                  <a:srgbClr val="FFFFFF"/>
                </a:solidFill>
              </a:rPr>
              <a:pPr/>
              <a:t>19 de abril de 2021</a:t>
            </a:fld>
            <a:endParaRPr>
              <a:solidFill>
                <a:srgbClr val="FFFFFF"/>
              </a:solidFill>
            </a:endParaRPr>
          </a:p>
        </p:txBody>
      </p:sp>
      <p:sp>
        <p:nvSpPr>
          <p:cNvPr id="4" name="Footer Placeholder 3">
            <a:extLst>
              <a:ext uri="{FF2B5EF4-FFF2-40B4-BE49-F238E27FC236}">
                <a16:creationId xmlns:a16="http://schemas.microsoft.com/office/drawing/2014/main" id="{BBF5F6EB-058D-3E46-93FB-52926745FDC1}"/>
              </a:ext>
            </a:extLst>
          </p:cNvPr>
          <p:cNvSpPr>
            <a:spLocks noGrp="1"/>
          </p:cNvSpPr>
          <p:nvPr>
            <p:ph type="ftr" sz="quarter" idx="34"/>
          </p:nvPr>
        </p:nvSpPr>
        <p:spPr/>
        <p:txBody>
          <a:bodyPr/>
          <a:lstStyle>
            <a:lvl1pPr>
              <a:defRPr>
                <a:solidFill>
                  <a:schemeClr val="bg1"/>
                </a:solidFill>
              </a:defRPr>
            </a:lvl1pPr>
          </a:lstStyle>
          <a:p>
            <a:pPr algn="r"/>
            <a:r>
              <a:rPr>
                <a:solidFill>
                  <a:srgbClr val="FFFFFF"/>
                </a:solidFill>
              </a:rPr>
              <a:t>everis © 2018</a:t>
            </a:r>
          </a:p>
        </p:txBody>
      </p:sp>
      <p:sp>
        <p:nvSpPr>
          <p:cNvPr id="5" name="Slide Number Placeholder 4">
            <a:extLst>
              <a:ext uri="{FF2B5EF4-FFF2-40B4-BE49-F238E27FC236}">
                <a16:creationId xmlns:a16="http://schemas.microsoft.com/office/drawing/2014/main" id="{42380E5F-1AB4-ED47-BFE3-BC68057824C5}"/>
              </a:ext>
            </a:extLst>
          </p:cNvPr>
          <p:cNvSpPr>
            <a:spLocks noGrp="1"/>
          </p:cNvSpPr>
          <p:nvPr>
            <p:ph type="sldNum" sz="quarter" idx="35"/>
          </p:nvPr>
        </p:nvSpPr>
        <p:spPr/>
        <p:txBody>
          <a:bodyPr/>
          <a:lstStyle>
            <a:lvl1pPr>
              <a:defRPr>
                <a:solidFill>
                  <a:schemeClr val="bg1"/>
                </a:solidFill>
              </a:defRPr>
            </a:lvl1pPr>
          </a:lstStyle>
          <a:p>
            <a:fld id="{AD6D3279-9C4E-C94A-B134-5F196FB90914}" type="slidenum">
              <a:rPr smtClean="0">
                <a:solidFill>
                  <a:srgbClr val="FFFFFF"/>
                </a:solidFill>
              </a:rPr>
              <a:pPr/>
              <a:t>‹Nº›</a:t>
            </a:fld>
            <a:endParaRPr>
              <a:solidFill>
                <a:srgbClr val="FFFFFF"/>
              </a:solidFill>
            </a:endParaRPr>
          </a:p>
        </p:txBody>
      </p:sp>
      <p:pic>
        <p:nvPicPr>
          <p:cNvPr id="12" name="Imagem 11">
            <a:extLst>
              <a:ext uri="{FF2B5EF4-FFF2-40B4-BE49-F238E27FC236}">
                <a16:creationId xmlns:a16="http://schemas.microsoft.com/office/drawing/2014/main" id="{CCA6EFC1-2E4C-6741-82BE-29C2AEE25C8C}"/>
              </a:ext>
            </a:extLst>
          </p:cNvPr>
          <p:cNvPicPr>
            <a:picLocks noChangeAspect="1"/>
          </p:cNvPicPr>
          <p:nvPr userDrawn="1"/>
        </p:nvPicPr>
        <p:blipFill>
          <a:blip r:embed="rId3"/>
          <a:stretch>
            <a:fillRect/>
          </a:stretch>
        </p:blipFill>
        <p:spPr>
          <a:xfrm>
            <a:off x="20567277" y="53725"/>
            <a:ext cx="3862465" cy="2583782"/>
          </a:xfrm>
          <a:prstGeom prst="rect">
            <a:avLst/>
          </a:prstGeom>
        </p:spPr>
      </p:pic>
    </p:spTree>
    <p:extLst>
      <p:ext uri="{BB962C8B-B14F-4D97-AF65-F5344CB8AC3E}">
        <p14:creationId xmlns:p14="http://schemas.microsoft.com/office/powerpoint/2010/main" val="689677224"/>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fidentiality">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6FCDB9FE-D424-9349-B02D-7E70E0214989}"/>
              </a:ext>
            </a:extLst>
          </p:cNvPr>
          <p:cNvPicPr>
            <a:picLocks noChangeAspect="1"/>
          </p:cNvPicPr>
          <p:nvPr userDrawn="1"/>
        </p:nvPicPr>
        <p:blipFill rotWithShape="1">
          <a:blip r:embed="rId2"/>
          <a:srcRect t="27551"/>
          <a:stretch/>
        </p:blipFill>
        <p:spPr>
          <a:xfrm>
            <a:off x="11495879" y="0"/>
            <a:ext cx="11057654" cy="8240848"/>
          </a:xfrm>
          <a:prstGeom prst="rect">
            <a:avLst/>
          </a:prstGeom>
        </p:spPr>
      </p:pic>
      <p:sp>
        <p:nvSpPr>
          <p:cNvPr id="18" name="CaixaDeTexto 17">
            <a:extLst>
              <a:ext uri="{FF2B5EF4-FFF2-40B4-BE49-F238E27FC236}">
                <a16:creationId xmlns:a16="http://schemas.microsoft.com/office/drawing/2014/main" id="{48CD7350-F53E-5647-958F-ED502DCE0F9A}"/>
              </a:ext>
            </a:extLst>
          </p:cNvPr>
          <p:cNvSpPr txBox="1"/>
          <p:nvPr userDrawn="1"/>
        </p:nvSpPr>
        <p:spPr>
          <a:xfrm>
            <a:off x="1282033" y="7750287"/>
            <a:ext cx="5208477" cy="954107"/>
          </a:xfrm>
          <a:prstGeom prst="rect">
            <a:avLst/>
          </a:prstGeom>
          <a:noFill/>
        </p:spPr>
        <p:txBody>
          <a:bodyPr wrap="none" rtlCol="0">
            <a:spAutoFit/>
          </a:bodyPr>
          <a:lstStyle/>
          <a:p>
            <a:pPr defTabSz="1828800" hangingPunct="1"/>
            <a:r>
              <a:rPr lang="en-US" sz="5600" b="1" kern="1200">
                <a:solidFill>
                  <a:srgbClr val="505050"/>
                </a:solidFill>
                <a:ea typeface="+mn-ea"/>
                <a:cs typeface="+mn-cs"/>
              </a:rPr>
              <a:t>Confidentiality</a:t>
            </a:r>
          </a:p>
        </p:txBody>
      </p:sp>
      <p:sp>
        <p:nvSpPr>
          <p:cNvPr id="20" name="CaixaDeTexto 19">
            <a:extLst>
              <a:ext uri="{FF2B5EF4-FFF2-40B4-BE49-F238E27FC236}">
                <a16:creationId xmlns:a16="http://schemas.microsoft.com/office/drawing/2014/main" id="{BD8F6BF9-CAE6-8041-9092-64E3D2AB79F8}"/>
              </a:ext>
            </a:extLst>
          </p:cNvPr>
          <p:cNvSpPr txBox="1"/>
          <p:nvPr userDrawn="1"/>
        </p:nvSpPr>
        <p:spPr>
          <a:xfrm>
            <a:off x="1282033" y="9331499"/>
            <a:ext cx="12489242" cy="2349361"/>
          </a:xfrm>
          <a:prstGeom prst="rect">
            <a:avLst/>
          </a:prstGeom>
          <a:noFill/>
        </p:spPr>
        <p:txBody>
          <a:bodyPr wrap="square" rtlCol="0">
            <a:spAutoFit/>
          </a:bodyPr>
          <a:lstStyle/>
          <a:p>
            <a:pPr defTabSz="1828800" hangingPunct="1">
              <a:lnSpc>
                <a:spcPts val="4440"/>
              </a:lnSpc>
              <a:defRPr/>
            </a:pPr>
            <a:r>
              <a:rPr lang="en-US" sz="3200" kern="1200">
                <a:solidFill>
                  <a:srgbClr val="505050"/>
                </a:solidFill>
                <a:ea typeface="+mn-ea"/>
                <a:cs typeface="+mn-cs"/>
              </a:rPr>
              <a:t>This document is confidential and property of everis. Its use, reproduction or distribution without prior written permission from everis is strictly prohibited.</a:t>
            </a:r>
          </a:p>
          <a:p>
            <a:pPr defTabSz="1828800" hangingPunct="1">
              <a:lnSpc>
                <a:spcPts val="4440"/>
              </a:lnSpc>
            </a:pPr>
            <a:endParaRPr lang="en-US" sz="3200" kern="1200">
              <a:solidFill>
                <a:srgbClr val="505050"/>
              </a:solidFill>
              <a:ea typeface="+mn-ea"/>
              <a:cs typeface="+mn-cs"/>
            </a:endParaRPr>
          </a:p>
        </p:txBody>
      </p:sp>
      <p:sp>
        <p:nvSpPr>
          <p:cNvPr id="10" name="Date Placeholder 9">
            <a:extLst>
              <a:ext uri="{FF2B5EF4-FFF2-40B4-BE49-F238E27FC236}">
                <a16:creationId xmlns:a16="http://schemas.microsoft.com/office/drawing/2014/main" id="{9DE57F72-4E79-024E-8539-2C0E22C4F007}"/>
              </a:ext>
            </a:extLst>
          </p:cNvPr>
          <p:cNvSpPr>
            <a:spLocks noGrp="1"/>
          </p:cNvSpPr>
          <p:nvPr>
            <p:ph type="dt" sz="half" idx="10"/>
          </p:nvPr>
        </p:nvSpPr>
        <p:spPr/>
        <p:txBody>
          <a:bodyPr/>
          <a:lstStyle/>
          <a:p>
            <a:fld id="{C62BDB9C-98A7-6947-B035-93B3EDFFAF54}" type="datetime4">
              <a:rPr lang="es-ES">
                <a:solidFill>
                  <a:srgbClr val="505050"/>
                </a:solidFill>
              </a:rPr>
              <a:pPr/>
              <a:t>19 de abril de 2021</a:t>
            </a:fld>
            <a:endParaRPr>
              <a:solidFill>
                <a:srgbClr val="505050"/>
              </a:solidFill>
            </a:endParaRPr>
          </a:p>
        </p:txBody>
      </p:sp>
      <p:sp>
        <p:nvSpPr>
          <p:cNvPr id="11" name="Footer Placeholder 10">
            <a:extLst>
              <a:ext uri="{FF2B5EF4-FFF2-40B4-BE49-F238E27FC236}">
                <a16:creationId xmlns:a16="http://schemas.microsoft.com/office/drawing/2014/main" id="{8F0B6DCD-0EC3-EB4D-B955-25B15EB6D759}"/>
              </a:ext>
            </a:extLst>
          </p:cNvPr>
          <p:cNvSpPr>
            <a:spLocks noGrp="1"/>
          </p:cNvSpPr>
          <p:nvPr>
            <p:ph type="ftr" sz="quarter" idx="11"/>
          </p:nvPr>
        </p:nvSpPr>
        <p:spPr/>
        <p:txBody>
          <a:bodyPr/>
          <a:lstStyle/>
          <a:p>
            <a:pPr algn="r"/>
            <a:r>
              <a:rPr>
                <a:solidFill>
                  <a:srgbClr val="505050"/>
                </a:solidFill>
              </a:rPr>
              <a:t>everis © 2018</a:t>
            </a:r>
          </a:p>
        </p:txBody>
      </p:sp>
      <p:sp>
        <p:nvSpPr>
          <p:cNvPr id="12" name="Slide Number Placeholder 11">
            <a:extLst>
              <a:ext uri="{FF2B5EF4-FFF2-40B4-BE49-F238E27FC236}">
                <a16:creationId xmlns:a16="http://schemas.microsoft.com/office/drawing/2014/main" id="{A10E2A0F-F4F9-6349-916C-75689AF30DC2}"/>
              </a:ext>
            </a:extLst>
          </p:cNvPr>
          <p:cNvSpPr>
            <a:spLocks noGrp="1"/>
          </p:cNvSpPr>
          <p:nvPr>
            <p:ph type="sldNum" sz="quarter" idx="12"/>
          </p:nvPr>
        </p:nvSpPr>
        <p:spPr/>
        <p:txBody>
          <a:bodyPr/>
          <a:lstStyle/>
          <a:p>
            <a:fld id="{AD6D3279-9C4E-C94A-B134-5F196FB90914}" type="slidenum">
              <a:rPr>
                <a:solidFill>
                  <a:srgbClr val="505050"/>
                </a:solidFill>
              </a:rPr>
              <a:pPr/>
              <a:t>‹Nº›</a:t>
            </a:fld>
            <a:endParaRPr>
              <a:solidFill>
                <a:srgbClr val="505050"/>
              </a:solidFill>
            </a:endParaRPr>
          </a:p>
        </p:txBody>
      </p:sp>
    </p:spTree>
    <p:extLst>
      <p:ext uri="{BB962C8B-B14F-4D97-AF65-F5344CB8AC3E}">
        <p14:creationId xmlns:p14="http://schemas.microsoft.com/office/powerpoint/2010/main" val="388157404"/>
      </p:ext>
    </p:extLst>
  </p:cSld>
  <p:clrMapOvr>
    <a:masterClrMapping/>
  </p:clrMapOvr>
  <p:transition spd="slow">
    <p:push dir="u"/>
  </p:transition>
  <p:extLst>
    <p:ext uri="{DCECCB84-F9BA-43D5-87BE-67443E8EF086}">
      <p15:sldGuideLst xmlns:p15="http://schemas.microsoft.com/office/powerpoint/2012/main">
        <p15:guide id="1" orient="horz" pos="2160">
          <p15:clr>
            <a:srgbClr val="FBAE40"/>
          </p15:clr>
        </p15:guide>
        <p15:guide id="2" pos="461">
          <p15:clr>
            <a:srgbClr val="FBAE40"/>
          </p15:clr>
        </p15:guide>
        <p15:guide id="3" orient="horz" pos="411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2 with picture">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DDC93375-4976-3245-959D-681721C0B02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 y="0"/>
            <a:ext cx="24409398" cy="13716000"/>
          </a:xfrm>
          <a:prstGeom prst="rect">
            <a:avLst/>
          </a:prstGeom>
        </p:spPr>
      </p:pic>
      <p:sp>
        <p:nvSpPr>
          <p:cNvPr id="10" name="Título 1">
            <a:extLst>
              <a:ext uri="{FF2B5EF4-FFF2-40B4-BE49-F238E27FC236}">
                <a16:creationId xmlns:a16="http://schemas.microsoft.com/office/drawing/2014/main" id="{37EE0A72-4482-C14E-ABB0-F387E71A05F9}"/>
              </a:ext>
            </a:extLst>
          </p:cNvPr>
          <p:cNvSpPr>
            <a:spLocks noGrp="1"/>
          </p:cNvSpPr>
          <p:nvPr>
            <p:ph type="ctrTitle" hasCustomPrompt="1"/>
          </p:nvPr>
        </p:nvSpPr>
        <p:spPr>
          <a:xfrm>
            <a:off x="3660418" y="2262284"/>
            <a:ext cx="8975037" cy="4286012"/>
          </a:xfrm>
        </p:spPr>
        <p:txBody>
          <a:bodyPr anchor="t" anchorCtr="0">
            <a:noAutofit/>
          </a:bodyPr>
          <a:lstStyle>
            <a:lvl1pPr algn="l">
              <a:defRPr sz="9200">
                <a:solidFill>
                  <a:schemeClr val="bg1"/>
                </a:solidFill>
                <a:latin typeface="Century Gothic" panose="020B0502020202020204" pitchFamily="34" charset="0"/>
              </a:defRPr>
            </a:lvl1pPr>
          </a:lstStyle>
          <a:p>
            <a:r>
              <a:rPr lang="en-US" noProof="0"/>
              <a:t>Section</a:t>
            </a:r>
            <a:br>
              <a:rPr lang="en-US" noProof="0"/>
            </a:br>
            <a:r>
              <a:rPr lang="en-US" noProof="0"/>
              <a:t>name – up to 3 lines (font 46)</a:t>
            </a:r>
          </a:p>
        </p:txBody>
      </p:sp>
      <p:sp>
        <p:nvSpPr>
          <p:cNvPr id="11" name="Subtítulo 2">
            <a:extLst>
              <a:ext uri="{FF2B5EF4-FFF2-40B4-BE49-F238E27FC236}">
                <a16:creationId xmlns:a16="http://schemas.microsoft.com/office/drawing/2014/main" id="{9D27D318-2B74-B64D-8BBB-F343E58EC46A}"/>
              </a:ext>
            </a:extLst>
          </p:cNvPr>
          <p:cNvSpPr>
            <a:spLocks noGrp="1"/>
          </p:cNvSpPr>
          <p:nvPr>
            <p:ph type="subTitle" idx="1" hasCustomPrompt="1"/>
          </p:nvPr>
        </p:nvSpPr>
        <p:spPr>
          <a:xfrm>
            <a:off x="3660418" y="7774152"/>
            <a:ext cx="7646879" cy="2004848"/>
          </a:xfrm>
        </p:spPr>
        <p:txBody>
          <a:bodyPr>
            <a:noAutofit/>
          </a:bodyPr>
          <a:lstStyle>
            <a:lvl1pPr marL="0" indent="0" algn="l">
              <a:lnSpc>
                <a:spcPct val="100000"/>
              </a:lnSpc>
              <a:buNone/>
              <a:defRPr sz="3200">
                <a:solidFill>
                  <a:schemeClr val="bg1"/>
                </a:solidFill>
                <a:latin typeface="Century Gothic" panose="020B050202020202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noProof="0"/>
              <a:t>Section description – up to 4 lines               (font 16)</a:t>
            </a:r>
          </a:p>
        </p:txBody>
      </p:sp>
      <p:sp>
        <p:nvSpPr>
          <p:cNvPr id="12" name="Espaço Reservado para Texto 2">
            <a:extLst>
              <a:ext uri="{FF2B5EF4-FFF2-40B4-BE49-F238E27FC236}">
                <a16:creationId xmlns:a16="http://schemas.microsoft.com/office/drawing/2014/main" id="{9406F269-2302-D74A-9F35-3BC5F6F43C73}"/>
              </a:ext>
            </a:extLst>
          </p:cNvPr>
          <p:cNvSpPr>
            <a:spLocks noGrp="1"/>
          </p:cNvSpPr>
          <p:nvPr>
            <p:ph type="body" idx="32" hasCustomPrompt="1"/>
          </p:nvPr>
        </p:nvSpPr>
        <p:spPr>
          <a:xfrm>
            <a:off x="899710" y="1572125"/>
            <a:ext cx="2690984" cy="2115454"/>
          </a:xfrm>
        </p:spPr>
        <p:txBody>
          <a:bodyPr anchor="t" anchorCtr="0">
            <a:noAutofit/>
          </a:bodyPr>
          <a:lstStyle>
            <a:lvl1pPr marL="0" indent="0" algn="r">
              <a:buNone/>
              <a:defRPr sz="16000" b="0">
                <a:solidFill>
                  <a:srgbClr val="43DEAB"/>
                </a:solidFill>
                <a:latin typeface="Century Gothic" panose="020B0502020202020204"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r>
              <a:rPr lang="en-US" noProof="0"/>
              <a:t>80</a:t>
            </a:r>
          </a:p>
        </p:txBody>
      </p:sp>
      <p:sp>
        <p:nvSpPr>
          <p:cNvPr id="3" name="Date Placeholder 2">
            <a:extLst>
              <a:ext uri="{FF2B5EF4-FFF2-40B4-BE49-F238E27FC236}">
                <a16:creationId xmlns:a16="http://schemas.microsoft.com/office/drawing/2014/main" id="{C890E506-C699-514E-BA06-2C972241C62B}"/>
              </a:ext>
            </a:extLst>
          </p:cNvPr>
          <p:cNvSpPr>
            <a:spLocks noGrp="1"/>
          </p:cNvSpPr>
          <p:nvPr>
            <p:ph type="dt" sz="half" idx="33"/>
          </p:nvPr>
        </p:nvSpPr>
        <p:spPr/>
        <p:txBody>
          <a:bodyPr/>
          <a:lstStyle>
            <a:lvl1pPr>
              <a:defRPr>
                <a:solidFill>
                  <a:schemeClr val="bg1"/>
                </a:solidFill>
              </a:defRPr>
            </a:lvl1pPr>
          </a:lstStyle>
          <a:p>
            <a:fld id="{C62BDB9C-98A7-6947-B035-93B3EDFFAF54}" type="datetime4">
              <a:rPr lang="es-ES" smtClean="0">
                <a:solidFill>
                  <a:srgbClr val="FFFFFF"/>
                </a:solidFill>
              </a:rPr>
              <a:pPr/>
              <a:t>19 de abril de 2021</a:t>
            </a:fld>
            <a:endParaRPr>
              <a:solidFill>
                <a:srgbClr val="FFFFFF"/>
              </a:solidFill>
            </a:endParaRPr>
          </a:p>
        </p:txBody>
      </p:sp>
      <p:sp>
        <p:nvSpPr>
          <p:cNvPr id="4" name="Footer Placeholder 3">
            <a:extLst>
              <a:ext uri="{FF2B5EF4-FFF2-40B4-BE49-F238E27FC236}">
                <a16:creationId xmlns:a16="http://schemas.microsoft.com/office/drawing/2014/main" id="{C57B37B3-FACA-FD41-AA16-030BD7FC328B}"/>
              </a:ext>
            </a:extLst>
          </p:cNvPr>
          <p:cNvSpPr>
            <a:spLocks noGrp="1"/>
          </p:cNvSpPr>
          <p:nvPr>
            <p:ph type="ftr" sz="quarter" idx="34"/>
          </p:nvPr>
        </p:nvSpPr>
        <p:spPr/>
        <p:txBody>
          <a:bodyPr/>
          <a:lstStyle>
            <a:lvl1pPr>
              <a:defRPr>
                <a:solidFill>
                  <a:schemeClr val="bg1"/>
                </a:solidFill>
              </a:defRPr>
            </a:lvl1pPr>
          </a:lstStyle>
          <a:p>
            <a:pPr algn="r"/>
            <a:r>
              <a:rPr>
                <a:solidFill>
                  <a:srgbClr val="FFFFFF"/>
                </a:solidFill>
              </a:rPr>
              <a:t>everis © 2018</a:t>
            </a:r>
          </a:p>
        </p:txBody>
      </p:sp>
      <p:sp>
        <p:nvSpPr>
          <p:cNvPr id="5" name="Slide Number Placeholder 4">
            <a:extLst>
              <a:ext uri="{FF2B5EF4-FFF2-40B4-BE49-F238E27FC236}">
                <a16:creationId xmlns:a16="http://schemas.microsoft.com/office/drawing/2014/main" id="{7DC9642D-8E1C-D24C-BFDB-3C9E36185EEA}"/>
              </a:ext>
            </a:extLst>
          </p:cNvPr>
          <p:cNvSpPr>
            <a:spLocks noGrp="1"/>
          </p:cNvSpPr>
          <p:nvPr>
            <p:ph type="sldNum" sz="quarter" idx="35"/>
          </p:nvPr>
        </p:nvSpPr>
        <p:spPr/>
        <p:txBody>
          <a:bodyPr/>
          <a:lstStyle>
            <a:lvl1pPr>
              <a:defRPr>
                <a:solidFill>
                  <a:schemeClr val="bg1"/>
                </a:solidFill>
              </a:defRPr>
            </a:lvl1pPr>
          </a:lstStyle>
          <a:p>
            <a:fld id="{AD6D3279-9C4E-C94A-B134-5F196FB90914}" type="slidenum">
              <a:rPr smtClean="0">
                <a:solidFill>
                  <a:srgbClr val="FFFFFF"/>
                </a:solidFill>
              </a:rPr>
              <a:pPr/>
              <a:t>‹Nº›</a:t>
            </a:fld>
            <a:endParaRPr>
              <a:solidFill>
                <a:srgbClr val="FFFFFF"/>
              </a:solidFill>
            </a:endParaRPr>
          </a:p>
        </p:txBody>
      </p:sp>
      <p:pic>
        <p:nvPicPr>
          <p:cNvPr id="14" name="Imagem 13">
            <a:extLst>
              <a:ext uri="{FF2B5EF4-FFF2-40B4-BE49-F238E27FC236}">
                <a16:creationId xmlns:a16="http://schemas.microsoft.com/office/drawing/2014/main" id="{B54BD716-BF27-7044-9DA0-CA6B37384981}"/>
              </a:ext>
            </a:extLst>
          </p:cNvPr>
          <p:cNvPicPr>
            <a:picLocks noChangeAspect="1"/>
          </p:cNvPicPr>
          <p:nvPr userDrawn="1"/>
        </p:nvPicPr>
        <p:blipFill rotWithShape="1">
          <a:blip r:embed="rId3"/>
          <a:srcRect r="2843"/>
          <a:stretch/>
        </p:blipFill>
        <p:spPr>
          <a:xfrm>
            <a:off x="20710958" y="11642"/>
            <a:ext cx="3680854" cy="2540000"/>
          </a:xfrm>
          <a:prstGeom prst="rect">
            <a:avLst/>
          </a:prstGeom>
        </p:spPr>
      </p:pic>
    </p:spTree>
    <p:extLst>
      <p:ext uri="{BB962C8B-B14F-4D97-AF65-F5344CB8AC3E}">
        <p14:creationId xmlns:p14="http://schemas.microsoft.com/office/powerpoint/2010/main" val="4059690162"/>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3 with picture">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F0C4CB73-6092-FA4C-B2EF-3C4B7B9F04B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24409400" cy="13716000"/>
          </a:xfrm>
          <a:prstGeom prst="rect">
            <a:avLst/>
          </a:prstGeom>
        </p:spPr>
      </p:pic>
      <p:sp>
        <p:nvSpPr>
          <p:cNvPr id="9" name="Título 1">
            <a:extLst>
              <a:ext uri="{FF2B5EF4-FFF2-40B4-BE49-F238E27FC236}">
                <a16:creationId xmlns:a16="http://schemas.microsoft.com/office/drawing/2014/main" id="{C94D10AF-A053-CC4E-86A3-F9329C09C447}"/>
              </a:ext>
            </a:extLst>
          </p:cNvPr>
          <p:cNvSpPr>
            <a:spLocks noGrp="1"/>
          </p:cNvSpPr>
          <p:nvPr>
            <p:ph type="ctrTitle" hasCustomPrompt="1"/>
          </p:nvPr>
        </p:nvSpPr>
        <p:spPr>
          <a:xfrm>
            <a:off x="3660418" y="2262284"/>
            <a:ext cx="8975037" cy="4286012"/>
          </a:xfrm>
        </p:spPr>
        <p:txBody>
          <a:bodyPr anchor="t" anchorCtr="0">
            <a:noAutofit/>
          </a:bodyPr>
          <a:lstStyle>
            <a:lvl1pPr algn="l">
              <a:defRPr sz="9200">
                <a:solidFill>
                  <a:schemeClr val="bg1"/>
                </a:solidFill>
                <a:latin typeface="Century Gothic" panose="020B0502020202020204" pitchFamily="34" charset="0"/>
              </a:defRPr>
            </a:lvl1pPr>
          </a:lstStyle>
          <a:p>
            <a:r>
              <a:rPr lang="en-US" noProof="0"/>
              <a:t>Section</a:t>
            </a:r>
            <a:br>
              <a:rPr lang="en-US" noProof="0"/>
            </a:br>
            <a:r>
              <a:rPr lang="en-US" noProof="0"/>
              <a:t>name – up to 3 lines (font 46)</a:t>
            </a:r>
          </a:p>
        </p:txBody>
      </p:sp>
      <p:sp>
        <p:nvSpPr>
          <p:cNvPr id="10" name="Subtítulo 2">
            <a:extLst>
              <a:ext uri="{FF2B5EF4-FFF2-40B4-BE49-F238E27FC236}">
                <a16:creationId xmlns:a16="http://schemas.microsoft.com/office/drawing/2014/main" id="{E8D77A06-6792-A645-A140-76E86BC1E94D}"/>
              </a:ext>
            </a:extLst>
          </p:cNvPr>
          <p:cNvSpPr>
            <a:spLocks noGrp="1"/>
          </p:cNvSpPr>
          <p:nvPr>
            <p:ph type="subTitle" idx="1" hasCustomPrompt="1"/>
          </p:nvPr>
        </p:nvSpPr>
        <p:spPr>
          <a:xfrm>
            <a:off x="3660418" y="7774152"/>
            <a:ext cx="7646879" cy="2004848"/>
          </a:xfrm>
        </p:spPr>
        <p:txBody>
          <a:bodyPr>
            <a:noAutofit/>
          </a:bodyPr>
          <a:lstStyle>
            <a:lvl1pPr marL="0" indent="0" algn="l">
              <a:lnSpc>
                <a:spcPct val="100000"/>
              </a:lnSpc>
              <a:buNone/>
              <a:defRPr sz="3200">
                <a:solidFill>
                  <a:schemeClr val="bg1"/>
                </a:solidFill>
                <a:latin typeface="Century Gothic" panose="020B050202020202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noProof="0"/>
              <a:t>Section description – up to 4 lines               (font 16)</a:t>
            </a:r>
          </a:p>
        </p:txBody>
      </p:sp>
      <p:sp>
        <p:nvSpPr>
          <p:cNvPr id="11" name="Espaço Reservado para Texto 2">
            <a:extLst>
              <a:ext uri="{FF2B5EF4-FFF2-40B4-BE49-F238E27FC236}">
                <a16:creationId xmlns:a16="http://schemas.microsoft.com/office/drawing/2014/main" id="{92723432-D7A4-954F-BE9E-A3F99604672E}"/>
              </a:ext>
            </a:extLst>
          </p:cNvPr>
          <p:cNvSpPr>
            <a:spLocks noGrp="1"/>
          </p:cNvSpPr>
          <p:nvPr>
            <p:ph type="body" idx="32" hasCustomPrompt="1"/>
          </p:nvPr>
        </p:nvSpPr>
        <p:spPr>
          <a:xfrm>
            <a:off x="899710" y="1572125"/>
            <a:ext cx="2690984" cy="2115454"/>
          </a:xfrm>
        </p:spPr>
        <p:txBody>
          <a:bodyPr anchor="t" anchorCtr="0">
            <a:noAutofit/>
          </a:bodyPr>
          <a:lstStyle>
            <a:lvl1pPr marL="0" indent="0" algn="r">
              <a:buNone/>
              <a:defRPr sz="16000" b="0">
                <a:solidFill>
                  <a:srgbClr val="43DEAB"/>
                </a:solidFill>
                <a:latin typeface="Century Gothic" panose="020B0502020202020204"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r>
              <a:rPr lang="en-US" noProof="0"/>
              <a:t>80</a:t>
            </a:r>
          </a:p>
        </p:txBody>
      </p:sp>
      <p:sp>
        <p:nvSpPr>
          <p:cNvPr id="3" name="Date Placeholder 2">
            <a:extLst>
              <a:ext uri="{FF2B5EF4-FFF2-40B4-BE49-F238E27FC236}">
                <a16:creationId xmlns:a16="http://schemas.microsoft.com/office/drawing/2014/main" id="{0DEF8313-C5B7-7249-892D-2FA450403EE0}"/>
              </a:ext>
            </a:extLst>
          </p:cNvPr>
          <p:cNvSpPr>
            <a:spLocks noGrp="1"/>
          </p:cNvSpPr>
          <p:nvPr>
            <p:ph type="dt" sz="half" idx="33"/>
          </p:nvPr>
        </p:nvSpPr>
        <p:spPr/>
        <p:txBody>
          <a:bodyPr/>
          <a:lstStyle>
            <a:lvl1pPr>
              <a:defRPr>
                <a:solidFill>
                  <a:schemeClr val="bg1"/>
                </a:solidFill>
              </a:defRPr>
            </a:lvl1pPr>
          </a:lstStyle>
          <a:p>
            <a:fld id="{C62BDB9C-98A7-6947-B035-93B3EDFFAF54}" type="datetime4">
              <a:rPr lang="es-ES" smtClean="0">
                <a:solidFill>
                  <a:srgbClr val="FFFFFF"/>
                </a:solidFill>
              </a:rPr>
              <a:pPr/>
              <a:t>19 de abril de 2021</a:t>
            </a:fld>
            <a:endParaRPr>
              <a:solidFill>
                <a:srgbClr val="FFFFFF"/>
              </a:solidFill>
            </a:endParaRPr>
          </a:p>
        </p:txBody>
      </p:sp>
      <p:sp>
        <p:nvSpPr>
          <p:cNvPr id="4" name="Footer Placeholder 3">
            <a:extLst>
              <a:ext uri="{FF2B5EF4-FFF2-40B4-BE49-F238E27FC236}">
                <a16:creationId xmlns:a16="http://schemas.microsoft.com/office/drawing/2014/main" id="{5FA44C00-CE8C-F24C-BA3D-AB7C8B75F88A}"/>
              </a:ext>
            </a:extLst>
          </p:cNvPr>
          <p:cNvSpPr>
            <a:spLocks noGrp="1"/>
          </p:cNvSpPr>
          <p:nvPr>
            <p:ph type="ftr" sz="quarter" idx="34"/>
          </p:nvPr>
        </p:nvSpPr>
        <p:spPr/>
        <p:txBody>
          <a:bodyPr/>
          <a:lstStyle>
            <a:lvl1pPr>
              <a:defRPr>
                <a:solidFill>
                  <a:schemeClr val="bg1"/>
                </a:solidFill>
              </a:defRPr>
            </a:lvl1pPr>
          </a:lstStyle>
          <a:p>
            <a:pPr algn="r"/>
            <a:r>
              <a:rPr>
                <a:solidFill>
                  <a:srgbClr val="FFFFFF"/>
                </a:solidFill>
              </a:rPr>
              <a:t>everis © 2018</a:t>
            </a:r>
          </a:p>
        </p:txBody>
      </p:sp>
      <p:sp>
        <p:nvSpPr>
          <p:cNvPr id="5" name="Slide Number Placeholder 4">
            <a:extLst>
              <a:ext uri="{FF2B5EF4-FFF2-40B4-BE49-F238E27FC236}">
                <a16:creationId xmlns:a16="http://schemas.microsoft.com/office/drawing/2014/main" id="{873C8849-0FDA-5A49-B347-54ED686799A0}"/>
              </a:ext>
            </a:extLst>
          </p:cNvPr>
          <p:cNvSpPr>
            <a:spLocks noGrp="1"/>
          </p:cNvSpPr>
          <p:nvPr>
            <p:ph type="sldNum" sz="quarter" idx="35"/>
          </p:nvPr>
        </p:nvSpPr>
        <p:spPr/>
        <p:txBody>
          <a:bodyPr/>
          <a:lstStyle>
            <a:lvl1pPr>
              <a:defRPr>
                <a:solidFill>
                  <a:schemeClr val="bg1"/>
                </a:solidFill>
              </a:defRPr>
            </a:lvl1pPr>
          </a:lstStyle>
          <a:p>
            <a:fld id="{AD6D3279-9C4E-C94A-B134-5F196FB90914}" type="slidenum">
              <a:rPr smtClean="0">
                <a:solidFill>
                  <a:srgbClr val="FFFFFF"/>
                </a:solidFill>
              </a:rPr>
              <a:pPr/>
              <a:t>‹Nº›</a:t>
            </a:fld>
            <a:endParaRPr>
              <a:solidFill>
                <a:srgbClr val="FFFFFF"/>
              </a:solidFill>
            </a:endParaRPr>
          </a:p>
        </p:txBody>
      </p:sp>
      <p:pic>
        <p:nvPicPr>
          <p:cNvPr id="12" name="Imagem 11">
            <a:extLst>
              <a:ext uri="{FF2B5EF4-FFF2-40B4-BE49-F238E27FC236}">
                <a16:creationId xmlns:a16="http://schemas.microsoft.com/office/drawing/2014/main" id="{45CEBF16-3A09-6946-9694-DA10AAEBE385}"/>
              </a:ext>
            </a:extLst>
          </p:cNvPr>
          <p:cNvPicPr>
            <a:picLocks noChangeAspect="1"/>
          </p:cNvPicPr>
          <p:nvPr userDrawn="1"/>
        </p:nvPicPr>
        <p:blipFill>
          <a:blip r:embed="rId3"/>
          <a:stretch>
            <a:fillRect/>
          </a:stretch>
        </p:blipFill>
        <p:spPr>
          <a:xfrm>
            <a:off x="20567277" y="53725"/>
            <a:ext cx="3862465" cy="2583782"/>
          </a:xfrm>
          <a:prstGeom prst="rect">
            <a:avLst/>
          </a:prstGeom>
        </p:spPr>
      </p:pic>
    </p:spTree>
    <p:extLst>
      <p:ext uri="{BB962C8B-B14F-4D97-AF65-F5344CB8AC3E}">
        <p14:creationId xmlns:p14="http://schemas.microsoft.com/office/powerpoint/2010/main" val="36520145"/>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4 with picture">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B46C0294-7346-9644-AD75-4CD35574A1D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
            <a:ext cx="24409400" cy="13716000"/>
          </a:xfrm>
          <a:prstGeom prst="rect">
            <a:avLst/>
          </a:prstGeom>
        </p:spPr>
      </p:pic>
      <p:sp>
        <p:nvSpPr>
          <p:cNvPr id="13" name="Título 1">
            <a:extLst>
              <a:ext uri="{FF2B5EF4-FFF2-40B4-BE49-F238E27FC236}">
                <a16:creationId xmlns:a16="http://schemas.microsoft.com/office/drawing/2014/main" id="{E8078E47-4F01-524C-A626-EB8EB2544AEC}"/>
              </a:ext>
            </a:extLst>
          </p:cNvPr>
          <p:cNvSpPr>
            <a:spLocks noGrp="1"/>
          </p:cNvSpPr>
          <p:nvPr>
            <p:ph type="ctrTitle" hasCustomPrompt="1"/>
          </p:nvPr>
        </p:nvSpPr>
        <p:spPr>
          <a:xfrm>
            <a:off x="3660418" y="2262284"/>
            <a:ext cx="8975037" cy="4286012"/>
          </a:xfrm>
        </p:spPr>
        <p:txBody>
          <a:bodyPr anchor="t" anchorCtr="0">
            <a:noAutofit/>
          </a:bodyPr>
          <a:lstStyle>
            <a:lvl1pPr algn="l">
              <a:defRPr sz="9200">
                <a:solidFill>
                  <a:schemeClr val="bg1"/>
                </a:solidFill>
                <a:latin typeface="Century Gothic" panose="020B0502020202020204" pitchFamily="34" charset="0"/>
              </a:defRPr>
            </a:lvl1pPr>
          </a:lstStyle>
          <a:p>
            <a:r>
              <a:rPr lang="en-US" noProof="0"/>
              <a:t>Section</a:t>
            </a:r>
            <a:br>
              <a:rPr lang="en-US" noProof="0"/>
            </a:br>
            <a:r>
              <a:rPr lang="en-US" noProof="0"/>
              <a:t>name – up to 3 lines (font 46)</a:t>
            </a:r>
          </a:p>
        </p:txBody>
      </p:sp>
      <p:sp>
        <p:nvSpPr>
          <p:cNvPr id="14" name="Subtítulo 2">
            <a:extLst>
              <a:ext uri="{FF2B5EF4-FFF2-40B4-BE49-F238E27FC236}">
                <a16:creationId xmlns:a16="http://schemas.microsoft.com/office/drawing/2014/main" id="{183EF17B-C906-EF4C-9D55-8F5B2BAC5541}"/>
              </a:ext>
            </a:extLst>
          </p:cNvPr>
          <p:cNvSpPr>
            <a:spLocks noGrp="1"/>
          </p:cNvSpPr>
          <p:nvPr>
            <p:ph type="subTitle" idx="1" hasCustomPrompt="1"/>
          </p:nvPr>
        </p:nvSpPr>
        <p:spPr>
          <a:xfrm>
            <a:off x="3660418" y="7774152"/>
            <a:ext cx="7646879" cy="2004848"/>
          </a:xfrm>
        </p:spPr>
        <p:txBody>
          <a:bodyPr>
            <a:noAutofit/>
          </a:bodyPr>
          <a:lstStyle>
            <a:lvl1pPr marL="0" indent="0" algn="l">
              <a:lnSpc>
                <a:spcPct val="100000"/>
              </a:lnSpc>
              <a:buNone/>
              <a:defRPr sz="3200">
                <a:solidFill>
                  <a:schemeClr val="bg1"/>
                </a:solidFill>
                <a:latin typeface="Century Gothic" panose="020B050202020202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noProof="0"/>
              <a:t>Section description – up to 4 lines               (font 16)</a:t>
            </a:r>
          </a:p>
        </p:txBody>
      </p:sp>
      <p:sp>
        <p:nvSpPr>
          <p:cNvPr id="15" name="Espaço Reservado para Texto 2">
            <a:extLst>
              <a:ext uri="{FF2B5EF4-FFF2-40B4-BE49-F238E27FC236}">
                <a16:creationId xmlns:a16="http://schemas.microsoft.com/office/drawing/2014/main" id="{120817E7-6A73-9E4F-B520-9C4FBB7A7E4A}"/>
              </a:ext>
            </a:extLst>
          </p:cNvPr>
          <p:cNvSpPr>
            <a:spLocks noGrp="1"/>
          </p:cNvSpPr>
          <p:nvPr>
            <p:ph type="body" idx="32" hasCustomPrompt="1"/>
          </p:nvPr>
        </p:nvSpPr>
        <p:spPr>
          <a:xfrm>
            <a:off x="899710" y="1572125"/>
            <a:ext cx="2690984" cy="2115454"/>
          </a:xfrm>
        </p:spPr>
        <p:txBody>
          <a:bodyPr anchor="t" anchorCtr="0">
            <a:noAutofit/>
          </a:bodyPr>
          <a:lstStyle>
            <a:lvl1pPr marL="0" indent="0" algn="r">
              <a:buNone/>
              <a:defRPr sz="16000" b="0">
                <a:solidFill>
                  <a:srgbClr val="43DEAB"/>
                </a:solidFill>
                <a:latin typeface="Century Gothic" panose="020B0502020202020204"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r>
              <a:rPr lang="en-US" noProof="0"/>
              <a:t>80</a:t>
            </a:r>
          </a:p>
        </p:txBody>
      </p:sp>
      <p:sp>
        <p:nvSpPr>
          <p:cNvPr id="3" name="Date Placeholder 2">
            <a:extLst>
              <a:ext uri="{FF2B5EF4-FFF2-40B4-BE49-F238E27FC236}">
                <a16:creationId xmlns:a16="http://schemas.microsoft.com/office/drawing/2014/main" id="{C0DAB97E-2E24-824F-BEC7-B1095D335A7F}"/>
              </a:ext>
            </a:extLst>
          </p:cNvPr>
          <p:cNvSpPr>
            <a:spLocks noGrp="1"/>
          </p:cNvSpPr>
          <p:nvPr>
            <p:ph type="dt" sz="half" idx="33"/>
          </p:nvPr>
        </p:nvSpPr>
        <p:spPr/>
        <p:txBody>
          <a:bodyPr/>
          <a:lstStyle>
            <a:lvl1pPr>
              <a:defRPr>
                <a:solidFill>
                  <a:schemeClr val="bg1"/>
                </a:solidFill>
              </a:defRPr>
            </a:lvl1pPr>
          </a:lstStyle>
          <a:p>
            <a:fld id="{C62BDB9C-98A7-6947-B035-93B3EDFFAF54}" type="datetime4">
              <a:rPr lang="es-ES" smtClean="0">
                <a:solidFill>
                  <a:srgbClr val="FFFFFF"/>
                </a:solidFill>
              </a:rPr>
              <a:pPr/>
              <a:t>19 de abril de 2021</a:t>
            </a:fld>
            <a:endParaRPr>
              <a:solidFill>
                <a:srgbClr val="FFFFFF"/>
              </a:solidFill>
            </a:endParaRPr>
          </a:p>
        </p:txBody>
      </p:sp>
      <p:sp>
        <p:nvSpPr>
          <p:cNvPr id="4" name="Footer Placeholder 3">
            <a:extLst>
              <a:ext uri="{FF2B5EF4-FFF2-40B4-BE49-F238E27FC236}">
                <a16:creationId xmlns:a16="http://schemas.microsoft.com/office/drawing/2014/main" id="{01DD9AF6-B964-D043-869A-CF0AD6D35BD8}"/>
              </a:ext>
            </a:extLst>
          </p:cNvPr>
          <p:cNvSpPr>
            <a:spLocks noGrp="1"/>
          </p:cNvSpPr>
          <p:nvPr>
            <p:ph type="ftr" sz="quarter" idx="34"/>
          </p:nvPr>
        </p:nvSpPr>
        <p:spPr/>
        <p:txBody>
          <a:bodyPr/>
          <a:lstStyle>
            <a:lvl1pPr>
              <a:defRPr>
                <a:solidFill>
                  <a:schemeClr val="bg1"/>
                </a:solidFill>
              </a:defRPr>
            </a:lvl1pPr>
          </a:lstStyle>
          <a:p>
            <a:pPr algn="r"/>
            <a:r>
              <a:rPr>
                <a:solidFill>
                  <a:srgbClr val="FFFFFF"/>
                </a:solidFill>
              </a:rPr>
              <a:t>everis © 2018</a:t>
            </a:r>
          </a:p>
        </p:txBody>
      </p:sp>
      <p:sp>
        <p:nvSpPr>
          <p:cNvPr id="5" name="Slide Number Placeholder 4">
            <a:extLst>
              <a:ext uri="{FF2B5EF4-FFF2-40B4-BE49-F238E27FC236}">
                <a16:creationId xmlns:a16="http://schemas.microsoft.com/office/drawing/2014/main" id="{A517E041-2BCA-3449-BC84-BCDD00436C80}"/>
              </a:ext>
            </a:extLst>
          </p:cNvPr>
          <p:cNvSpPr>
            <a:spLocks noGrp="1"/>
          </p:cNvSpPr>
          <p:nvPr>
            <p:ph type="sldNum" sz="quarter" idx="35"/>
          </p:nvPr>
        </p:nvSpPr>
        <p:spPr/>
        <p:txBody>
          <a:bodyPr/>
          <a:lstStyle>
            <a:lvl1pPr>
              <a:defRPr>
                <a:solidFill>
                  <a:schemeClr val="bg1"/>
                </a:solidFill>
              </a:defRPr>
            </a:lvl1pPr>
          </a:lstStyle>
          <a:p>
            <a:fld id="{AD6D3279-9C4E-C94A-B134-5F196FB90914}" type="slidenum">
              <a:rPr smtClean="0">
                <a:solidFill>
                  <a:srgbClr val="FFFFFF"/>
                </a:solidFill>
              </a:rPr>
              <a:pPr/>
              <a:t>‹Nº›</a:t>
            </a:fld>
            <a:endParaRPr>
              <a:solidFill>
                <a:srgbClr val="FFFFFF"/>
              </a:solidFill>
            </a:endParaRPr>
          </a:p>
        </p:txBody>
      </p:sp>
      <p:pic>
        <p:nvPicPr>
          <p:cNvPr id="10" name="Imagem 9">
            <a:extLst>
              <a:ext uri="{FF2B5EF4-FFF2-40B4-BE49-F238E27FC236}">
                <a16:creationId xmlns:a16="http://schemas.microsoft.com/office/drawing/2014/main" id="{12F207C3-1866-674B-81D6-D6FA63421854}"/>
              </a:ext>
            </a:extLst>
          </p:cNvPr>
          <p:cNvPicPr>
            <a:picLocks noChangeAspect="1"/>
          </p:cNvPicPr>
          <p:nvPr userDrawn="1"/>
        </p:nvPicPr>
        <p:blipFill>
          <a:blip r:embed="rId3"/>
          <a:stretch>
            <a:fillRect/>
          </a:stretch>
        </p:blipFill>
        <p:spPr>
          <a:xfrm>
            <a:off x="20567277" y="53725"/>
            <a:ext cx="3862465" cy="2583782"/>
          </a:xfrm>
          <a:prstGeom prst="rect">
            <a:avLst/>
          </a:prstGeom>
        </p:spPr>
      </p:pic>
    </p:spTree>
    <p:extLst>
      <p:ext uri="{BB962C8B-B14F-4D97-AF65-F5344CB8AC3E}">
        <p14:creationId xmlns:p14="http://schemas.microsoft.com/office/powerpoint/2010/main" val="677713634"/>
      </p:ext>
    </p:extLst>
  </p:cSld>
  <p:clrMapOvr>
    <a:masterClrMapping/>
  </p:clrMapOvr>
  <p:transition spd="slow">
    <p:push dir="u"/>
  </p:transition>
  <p:extLst>
    <p:ext uri="{DCECCB84-F9BA-43D5-87BE-67443E8EF086}">
      <p15:sldGuideLst xmlns:p15="http://schemas.microsoft.com/office/powerpoint/2012/main">
        <p15:guide id="1" orient="horz" pos="411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5 with picture">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D6FA4468-B88A-F54D-AD8B-23A2235F4AB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24409400" cy="13716000"/>
          </a:xfrm>
          <a:prstGeom prst="rect">
            <a:avLst/>
          </a:prstGeom>
        </p:spPr>
      </p:pic>
      <p:sp>
        <p:nvSpPr>
          <p:cNvPr id="15" name="Título 1">
            <a:extLst>
              <a:ext uri="{FF2B5EF4-FFF2-40B4-BE49-F238E27FC236}">
                <a16:creationId xmlns:a16="http://schemas.microsoft.com/office/drawing/2014/main" id="{A6E15D6B-D6AE-FB47-871D-7733AB711BFC}"/>
              </a:ext>
            </a:extLst>
          </p:cNvPr>
          <p:cNvSpPr>
            <a:spLocks noGrp="1"/>
          </p:cNvSpPr>
          <p:nvPr>
            <p:ph type="ctrTitle" hasCustomPrompt="1"/>
          </p:nvPr>
        </p:nvSpPr>
        <p:spPr>
          <a:xfrm>
            <a:off x="3660418" y="2262284"/>
            <a:ext cx="8975037" cy="4286012"/>
          </a:xfrm>
        </p:spPr>
        <p:txBody>
          <a:bodyPr anchor="t" anchorCtr="0">
            <a:noAutofit/>
          </a:bodyPr>
          <a:lstStyle>
            <a:lvl1pPr algn="l">
              <a:defRPr sz="9200">
                <a:solidFill>
                  <a:schemeClr val="bg1"/>
                </a:solidFill>
                <a:latin typeface="Century Gothic" panose="020B0502020202020204" pitchFamily="34" charset="0"/>
              </a:defRPr>
            </a:lvl1pPr>
          </a:lstStyle>
          <a:p>
            <a:r>
              <a:rPr lang="en-US" noProof="0"/>
              <a:t>Section</a:t>
            </a:r>
            <a:br>
              <a:rPr lang="en-US" noProof="0"/>
            </a:br>
            <a:r>
              <a:rPr lang="en-US" noProof="0"/>
              <a:t>name – up to 3 lines (font 46)</a:t>
            </a:r>
          </a:p>
        </p:txBody>
      </p:sp>
      <p:sp>
        <p:nvSpPr>
          <p:cNvPr id="16" name="Subtítulo 2">
            <a:extLst>
              <a:ext uri="{FF2B5EF4-FFF2-40B4-BE49-F238E27FC236}">
                <a16:creationId xmlns:a16="http://schemas.microsoft.com/office/drawing/2014/main" id="{8333EADD-8339-FB4E-A06D-64B4A314375F}"/>
              </a:ext>
            </a:extLst>
          </p:cNvPr>
          <p:cNvSpPr>
            <a:spLocks noGrp="1"/>
          </p:cNvSpPr>
          <p:nvPr>
            <p:ph type="subTitle" idx="1" hasCustomPrompt="1"/>
          </p:nvPr>
        </p:nvSpPr>
        <p:spPr>
          <a:xfrm>
            <a:off x="3660418" y="7774152"/>
            <a:ext cx="7646879" cy="2004848"/>
          </a:xfrm>
        </p:spPr>
        <p:txBody>
          <a:bodyPr>
            <a:noAutofit/>
          </a:bodyPr>
          <a:lstStyle>
            <a:lvl1pPr marL="0" indent="0" algn="l">
              <a:lnSpc>
                <a:spcPct val="100000"/>
              </a:lnSpc>
              <a:buNone/>
              <a:defRPr sz="3200">
                <a:solidFill>
                  <a:schemeClr val="bg1"/>
                </a:solidFill>
                <a:latin typeface="Century Gothic" panose="020B050202020202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noProof="0"/>
              <a:t>Section description – up to 4 lines               (font 16)</a:t>
            </a:r>
          </a:p>
        </p:txBody>
      </p:sp>
      <p:sp>
        <p:nvSpPr>
          <p:cNvPr id="17" name="Espaço Reservado para Texto 2">
            <a:extLst>
              <a:ext uri="{FF2B5EF4-FFF2-40B4-BE49-F238E27FC236}">
                <a16:creationId xmlns:a16="http://schemas.microsoft.com/office/drawing/2014/main" id="{D5455AC8-4A9C-154F-A4BD-D54B85EBEEED}"/>
              </a:ext>
            </a:extLst>
          </p:cNvPr>
          <p:cNvSpPr>
            <a:spLocks noGrp="1"/>
          </p:cNvSpPr>
          <p:nvPr>
            <p:ph type="body" idx="32" hasCustomPrompt="1"/>
          </p:nvPr>
        </p:nvSpPr>
        <p:spPr>
          <a:xfrm>
            <a:off x="899710" y="1572125"/>
            <a:ext cx="2690984" cy="2115454"/>
          </a:xfrm>
        </p:spPr>
        <p:txBody>
          <a:bodyPr anchor="t" anchorCtr="0">
            <a:noAutofit/>
          </a:bodyPr>
          <a:lstStyle>
            <a:lvl1pPr marL="0" indent="0" algn="r">
              <a:buNone/>
              <a:defRPr sz="16000" b="0">
                <a:solidFill>
                  <a:srgbClr val="43DEAB"/>
                </a:solidFill>
                <a:latin typeface="Century Gothic" panose="020B0502020202020204"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r>
              <a:rPr lang="en-US" noProof="0"/>
              <a:t>80</a:t>
            </a:r>
          </a:p>
        </p:txBody>
      </p:sp>
      <p:sp>
        <p:nvSpPr>
          <p:cNvPr id="3" name="Date Placeholder 2">
            <a:extLst>
              <a:ext uri="{FF2B5EF4-FFF2-40B4-BE49-F238E27FC236}">
                <a16:creationId xmlns:a16="http://schemas.microsoft.com/office/drawing/2014/main" id="{8C9ECF21-5316-3045-813F-B0930E07D3DD}"/>
              </a:ext>
            </a:extLst>
          </p:cNvPr>
          <p:cNvSpPr>
            <a:spLocks noGrp="1"/>
          </p:cNvSpPr>
          <p:nvPr>
            <p:ph type="dt" sz="half" idx="33"/>
          </p:nvPr>
        </p:nvSpPr>
        <p:spPr/>
        <p:txBody>
          <a:bodyPr/>
          <a:lstStyle>
            <a:lvl1pPr>
              <a:defRPr>
                <a:solidFill>
                  <a:schemeClr val="bg1"/>
                </a:solidFill>
              </a:defRPr>
            </a:lvl1pPr>
          </a:lstStyle>
          <a:p>
            <a:fld id="{C62BDB9C-98A7-6947-B035-93B3EDFFAF54}" type="datetime4">
              <a:rPr lang="es-ES" smtClean="0">
                <a:solidFill>
                  <a:srgbClr val="FFFFFF"/>
                </a:solidFill>
              </a:rPr>
              <a:pPr/>
              <a:t>19 de abril de 2021</a:t>
            </a:fld>
            <a:endParaRPr>
              <a:solidFill>
                <a:srgbClr val="FFFFFF"/>
              </a:solidFill>
            </a:endParaRPr>
          </a:p>
        </p:txBody>
      </p:sp>
      <p:sp>
        <p:nvSpPr>
          <p:cNvPr id="4" name="Footer Placeholder 3">
            <a:extLst>
              <a:ext uri="{FF2B5EF4-FFF2-40B4-BE49-F238E27FC236}">
                <a16:creationId xmlns:a16="http://schemas.microsoft.com/office/drawing/2014/main" id="{008AA5D8-8F37-EE4D-901E-730AE0A64B55}"/>
              </a:ext>
            </a:extLst>
          </p:cNvPr>
          <p:cNvSpPr>
            <a:spLocks noGrp="1"/>
          </p:cNvSpPr>
          <p:nvPr>
            <p:ph type="ftr" sz="quarter" idx="34"/>
          </p:nvPr>
        </p:nvSpPr>
        <p:spPr/>
        <p:txBody>
          <a:bodyPr/>
          <a:lstStyle>
            <a:lvl1pPr>
              <a:defRPr>
                <a:solidFill>
                  <a:schemeClr val="bg1"/>
                </a:solidFill>
              </a:defRPr>
            </a:lvl1pPr>
          </a:lstStyle>
          <a:p>
            <a:pPr algn="r"/>
            <a:r>
              <a:rPr>
                <a:solidFill>
                  <a:srgbClr val="FFFFFF"/>
                </a:solidFill>
              </a:rPr>
              <a:t>everis © 2018</a:t>
            </a:r>
          </a:p>
        </p:txBody>
      </p:sp>
      <p:sp>
        <p:nvSpPr>
          <p:cNvPr id="5" name="Slide Number Placeholder 4">
            <a:extLst>
              <a:ext uri="{FF2B5EF4-FFF2-40B4-BE49-F238E27FC236}">
                <a16:creationId xmlns:a16="http://schemas.microsoft.com/office/drawing/2014/main" id="{96F22F70-159C-6C40-B00C-DB4CC5826690}"/>
              </a:ext>
            </a:extLst>
          </p:cNvPr>
          <p:cNvSpPr>
            <a:spLocks noGrp="1"/>
          </p:cNvSpPr>
          <p:nvPr>
            <p:ph type="sldNum" sz="quarter" idx="35"/>
          </p:nvPr>
        </p:nvSpPr>
        <p:spPr/>
        <p:txBody>
          <a:bodyPr/>
          <a:lstStyle>
            <a:lvl1pPr>
              <a:defRPr>
                <a:solidFill>
                  <a:schemeClr val="bg1"/>
                </a:solidFill>
              </a:defRPr>
            </a:lvl1pPr>
          </a:lstStyle>
          <a:p>
            <a:fld id="{AD6D3279-9C4E-C94A-B134-5F196FB90914}" type="slidenum">
              <a:rPr smtClean="0">
                <a:solidFill>
                  <a:srgbClr val="FFFFFF"/>
                </a:solidFill>
              </a:rPr>
              <a:pPr/>
              <a:t>‹Nº›</a:t>
            </a:fld>
            <a:endParaRPr>
              <a:solidFill>
                <a:srgbClr val="FFFFFF"/>
              </a:solidFill>
            </a:endParaRPr>
          </a:p>
        </p:txBody>
      </p:sp>
      <p:pic>
        <p:nvPicPr>
          <p:cNvPr id="10" name="Imagem 9">
            <a:extLst>
              <a:ext uri="{FF2B5EF4-FFF2-40B4-BE49-F238E27FC236}">
                <a16:creationId xmlns:a16="http://schemas.microsoft.com/office/drawing/2014/main" id="{5E0DAA6D-03EB-8A46-BAE2-E2CAE9F6A947}"/>
              </a:ext>
            </a:extLst>
          </p:cNvPr>
          <p:cNvPicPr>
            <a:picLocks noChangeAspect="1"/>
          </p:cNvPicPr>
          <p:nvPr userDrawn="1"/>
        </p:nvPicPr>
        <p:blipFill>
          <a:blip r:embed="rId3"/>
          <a:stretch>
            <a:fillRect/>
          </a:stretch>
        </p:blipFill>
        <p:spPr>
          <a:xfrm>
            <a:off x="20567277" y="53725"/>
            <a:ext cx="3862465" cy="2583782"/>
          </a:xfrm>
          <a:prstGeom prst="rect">
            <a:avLst/>
          </a:prstGeom>
        </p:spPr>
      </p:pic>
    </p:spTree>
    <p:extLst>
      <p:ext uri="{BB962C8B-B14F-4D97-AF65-F5344CB8AC3E}">
        <p14:creationId xmlns:p14="http://schemas.microsoft.com/office/powerpoint/2010/main" val="2045857494"/>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6 with picture">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D836CB64-96ED-8042-8C78-EB1512AFD00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
            <a:ext cx="24409400" cy="13716000"/>
          </a:xfrm>
          <a:prstGeom prst="rect">
            <a:avLst/>
          </a:prstGeom>
        </p:spPr>
      </p:pic>
      <p:sp>
        <p:nvSpPr>
          <p:cNvPr id="9" name="Título 1">
            <a:extLst>
              <a:ext uri="{FF2B5EF4-FFF2-40B4-BE49-F238E27FC236}">
                <a16:creationId xmlns:a16="http://schemas.microsoft.com/office/drawing/2014/main" id="{0E76DDAE-8C5E-EF4A-9759-92D7FBC3CD53}"/>
              </a:ext>
            </a:extLst>
          </p:cNvPr>
          <p:cNvSpPr>
            <a:spLocks noGrp="1"/>
          </p:cNvSpPr>
          <p:nvPr>
            <p:ph type="ctrTitle" hasCustomPrompt="1"/>
          </p:nvPr>
        </p:nvSpPr>
        <p:spPr>
          <a:xfrm>
            <a:off x="3660418" y="2262284"/>
            <a:ext cx="8975037" cy="4286012"/>
          </a:xfrm>
        </p:spPr>
        <p:txBody>
          <a:bodyPr anchor="t" anchorCtr="0">
            <a:noAutofit/>
          </a:bodyPr>
          <a:lstStyle>
            <a:lvl1pPr algn="l">
              <a:defRPr sz="9200">
                <a:solidFill>
                  <a:schemeClr val="bg1"/>
                </a:solidFill>
                <a:latin typeface="Century Gothic" panose="020B0502020202020204" pitchFamily="34" charset="0"/>
              </a:defRPr>
            </a:lvl1pPr>
          </a:lstStyle>
          <a:p>
            <a:r>
              <a:rPr lang="en-US" noProof="0"/>
              <a:t>Section</a:t>
            </a:r>
            <a:br>
              <a:rPr lang="en-US" noProof="0"/>
            </a:br>
            <a:r>
              <a:rPr lang="en-US" noProof="0"/>
              <a:t>name – up to 3 lines (font 46)</a:t>
            </a:r>
          </a:p>
        </p:txBody>
      </p:sp>
      <p:sp>
        <p:nvSpPr>
          <p:cNvPr id="10" name="Subtítulo 2">
            <a:extLst>
              <a:ext uri="{FF2B5EF4-FFF2-40B4-BE49-F238E27FC236}">
                <a16:creationId xmlns:a16="http://schemas.microsoft.com/office/drawing/2014/main" id="{4C725EB2-3D2C-A540-AB36-398325575634}"/>
              </a:ext>
            </a:extLst>
          </p:cNvPr>
          <p:cNvSpPr>
            <a:spLocks noGrp="1"/>
          </p:cNvSpPr>
          <p:nvPr>
            <p:ph type="subTitle" idx="1" hasCustomPrompt="1"/>
          </p:nvPr>
        </p:nvSpPr>
        <p:spPr>
          <a:xfrm>
            <a:off x="3660418" y="7774152"/>
            <a:ext cx="7646879" cy="2004848"/>
          </a:xfrm>
        </p:spPr>
        <p:txBody>
          <a:bodyPr>
            <a:noAutofit/>
          </a:bodyPr>
          <a:lstStyle>
            <a:lvl1pPr marL="0" indent="0" algn="l">
              <a:lnSpc>
                <a:spcPct val="100000"/>
              </a:lnSpc>
              <a:buNone/>
              <a:defRPr sz="3200">
                <a:solidFill>
                  <a:schemeClr val="bg1"/>
                </a:solidFill>
                <a:latin typeface="Century Gothic" panose="020B050202020202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noProof="0"/>
              <a:t>Section description – up to 4 lines               (font 16)</a:t>
            </a:r>
          </a:p>
        </p:txBody>
      </p:sp>
      <p:sp>
        <p:nvSpPr>
          <p:cNvPr id="11" name="Espaço Reservado para Texto 2">
            <a:extLst>
              <a:ext uri="{FF2B5EF4-FFF2-40B4-BE49-F238E27FC236}">
                <a16:creationId xmlns:a16="http://schemas.microsoft.com/office/drawing/2014/main" id="{7AD259BA-CB99-1048-860A-6D052ADBD182}"/>
              </a:ext>
            </a:extLst>
          </p:cNvPr>
          <p:cNvSpPr>
            <a:spLocks noGrp="1"/>
          </p:cNvSpPr>
          <p:nvPr>
            <p:ph type="body" idx="32" hasCustomPrompt="1"/>
          </p:nvPr>
        </p:nvSpPr>
        <p:spPr>
          <a:xfrm>
            <a:off x="899710" y="1572125"/>
            <a:ext cx="2690984" cy="2115454"/>
          </a:xfrm>
        </p:spPr>
        <p:txBody>
          <a:bodyPr anchor="t" anchorCtr="0">
            <a:noAutofit/>
          </a:bodyPr>
          <a:lstStyle>
            <a:lvl1pPr marL="0" indent="0" algn="r">
              <a:buNone/>
              <a:defRPr sz="16000" b="0">
                <a:solidFill>
                  <a:srgbClr val="43DEAB"/>
                </a:solidFill>
                <a:latin typeface="Century Gothic" panose="020B0502020202020204"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r>
              <a:rPr lang="en-US" noProof="0"/>
              <a:t>80</a:t>
            </a:r>
          </a:p>
        </p:txBody>
      </p:sp>
      <p:sp>
        <p:nvSpPr>
          <p:cNvPr id="2" name="Date Placeholder 1">
            <a:extLst>
              <a:ext uri="{FF2B5EF4-FFF2-40B4-BE49-F238E27FC236}">
                <a16:creationId xmlns:a16="http://schemas.microsoft.com/office/drawing/2014/main" id="{23639BE2-30C0-674A-A1AC-554D922C00F4}"/>
              </a:ext>
            </a:extLst>
          </p:cNvPr>
          <p:cNvSpPr>
            <a:spLocks noGrp="1"/>
          </p:cNvSpPr>
          <p:nvPr>
            <p:ph type="dt" sz="half" idx="33"/>
          </p:nvPr>
        </p:nvSpPr>
        <p:spPr/>
        <p:txBody>
          <a:bodyPr/>
          <a:lstStyle>
            <a:lvl1pPr>
              <a:defRPr>
                <a:solidFill>
                  <a:schemeClr val="bg1"/>
                </a:solidFill>
              </a:defRPr>
            </a:lvl1pPr>
          </a:lstStyle>
          <a:p>
            <a:fld id="{C62BDB9C-98A7-6947-B035-93B3EDFFAF54}" type="datetime4">
              <a:rPr lang="es-ES" smtClean="0">
                <a:solidFill>
                  <a:srgbClr val="FFFFFF"/>
                </a:solidFill>
              </a:rPr>
              <a:pPr/>
              <a:t>19 de abril de 2021</a:t>
            </a:fld>
            <a:endParaRPr>
              <a:solidFill>
                <a:srgbClr val="FFFFFF"/>
              </a:solidFill>
            </a:endParaRPr>
          </a:p>
        </p:txBody>
      </p:sp>
      <p:sp>
        <p:nvSpPr>
          <p:cNvPr id="4" name="Footer Placeholder 3">
            <a:extLst>
              <a:ext uri="{FF2B5EF4-FFF2-40B4-BE49-F238E27FC236}">
                <a16:creationId xmlns:a16="http://schemas.microsoft.com/office/drawing/2014/main" id="{BF8936FA-C2C7-804B-B8B4-023CE9A58E7F}"/>
              </a:ext>
            </a:extLst>
          </p:cNvPr>
          <p:cNvSpPr>
            <a:spLocks noGrp="1"/>
          </p:cNvSpPr>
          <p:nvPr>
            <p:ph type="ftr" sz="quarter" idx="34"/>
          </p:nvPr>
        </p:nvSpPr>
        <p:spPr/>
        <p:txBody>
          <a:bodyPr/>
          <a:lstStyle>
            <a:lvl1pPr>
              <a:defRPr>
                <a:solidFill>
                  <a:schemeClr val="bg1"/>
                </a:solidFill>
              </a:defRPr>
            </a:lvl1pPr>
          </a:lstStyle>
          <a:p>
            <a:pPr algn="r"/>
            <a:r>
              <a:rPr>
                <a:solidFill>
                  <a:srgbClr val="FFFFFF"/>
                </a:solidFill>
              </a:rPr>
              <a:t>everis © 2018</a:t>
            </a:r>
          </a:p>
        </p:txBody>
      </p:sp>
      <p:sp>
        <p:nvSpPr>
          <p:cNvPr id="5" name="Slide Number Placeholder 4">
            <a:extLst>
              <a:ext uri="{FF2B5EF4-FFF2-40B4-BE49-F238E27FC236}">
                <a16:creationId xmlns:a16="http://schemas.microsoft.com/office/drawing/2014/main" id="{5536EDE7-423E-664F-8878-94489AF419BA}"/>
              </a:ext>
            </a:extLst>
          </p:cNvPr>
          <p:cNvSpPr>
            <a:spLocks noGrp="1"/>
          </p:cNvSpPr>
          <p:nvPr>
            <p:ph type="sldNum" sz="quarter" idx="35"/>
          </p:nvPr>
        </p:nvSpPr>
        <p:spPr/>
        <p:txBody>
          <a:bodyPr/>
          <a:lstStyle>
            <a:lvl1pPr>
              <a:defRPr>
                <a:solidFill>
                  <a:schemeClr val="bg1"/>
                </a:solidFill>
              </a:defRPr>
            </a:lvl1pPr>
          </a:lstStyle>
          <a:p>
            <a:fld id="{AD6D3279-9C4E-C94A-B134-5F196FB90914}" type="slidenum">
              <a:rPr smtClean="0">
                <a:solidFill>
                  <a:srgbClr val="FFFFFF"/>
                </a:solidFill>
              </a:rPr>
              <a:pPr/>
              <a:t>‹Nº›</a:t>
            </a:fld>
            <a:endParaRPr>
              <a:solidFill>
                <a:srgbClr val="FFFFFF"/>
              </a:solidFill>
            </a:endParaRPr>
          </a:p>
        </p:txBody>
      </p:sp>
      <p:pic>
        <p:nvPicPr>
          <p:cNvPr id="13" name="Imagem 12">
            <a:extLst>
              <a:ext uri="{FF2B5EF4-FFF2-40B4-BE49-F238E27FC236}">
                <a16:creationId xmlns:a16="http://schemas.microsoft.com/office/drawing/2014/main" id="{405395B6-4144-F043-A8A0-9EEBD584F49A}"/>
              </a:ext>
            </a:extLst>
          </p:cNvPr>
          <p:cNvPicPr>
            <a:picLocks noChangeAspect="1"/>
          </p:cNvPicPr>
          <p:nvPr userDrawn="1"/>
        </p:nvPicPr>
        <p:blipFill rotWithShape="1">
          <a:blip r:embed="rId3"/>
          <a:srcRect r="2843"/>
          <a:stretch/>
        </p:blipFill>
        <p:spPr>
          <a:xfrm>
            <a:off x="20710958" y="11642"/>
            <a:ext cx="3680854" cy="2540000"/>
          </a:xfrm>
          <a:prstGeom prst="rect">
            <a:avLst/>
          </a:prstGeom>
        </p:spPr>
      </p:pic>
    </p:spTree>
    <p:extLst>
      <p:ext uri="{BB962C8B-B14F-4D97-AF65-F5344CB8AC3E}">
        <p14:creationId xmlns:p14="http://schemas.microsoft.com/office/powerpoint/2010/main" val="709083779"/>
      </p:ext>
    </p:extLst>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anks with picture 1">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AEF89EB8-163B-F448-96D4-9642E9864D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24409400" cy="13716000"/>
          </a:xfrm>
          <a:prstGeom prst="rect">
            <a:avLst/>
          </a:prstGeom>
        </p:spPr>
      </p:pic>
      <p:sp>
        <p:nvSpPr>
          <p:cNvPr id="9" name="Título 1">
            <a:extLst>
              <a:ext uri="{FF2B5EF4-FFF2-40B4-BE49-F238E27FC236}">
                <a16:creationId xmlns:a16="http://schemas.microsoft.com/office/drawing/2014/main" id="{A991A57A-9C7A-CF4D-9BC0-FBEC365268B8}"/>
              </a:ext>
            </a:extLst>
          </p:cNvPr>
          <p:cNvSpPr>
            <a:spLocks noGrp="1"/>
          </p:cNvSpPr>
          <p:nvPr>
            <p:ph type="ctrTitle" hasCustomPrompt="1"/>
          </p:nvPr>
        </p:nvSpPr>
        <p:spPr>
          <a:xfrm>
            <a:off x="1340617" y="4393822"/>
            <a:ext cx="8497671" cy="2296280"/>
          </a:xfrm>
        </p:spPr>
        <p:txBody>
          <a:bodyPr anchor="t" anchorCtr="0">
            <a:noAutofit/>
          </a:bodyPr>
          <a:lstStyle>
            <a:lvl1pPr algn="l">
              <a:lnSpc>
                <a:spcPct val="100000"/>
              </a:lnSpc>
              <a:defRPr sz="13200" b="1">
                <a:solidFill>
                  <a:schemeClr val="bg1"/>
                </a:solidFill>
                <a:latin typeface="Century Gothic" panose="020B0502020202020204" pitchFamily="34" charset="0"/>
              </a:defRPr>
            </a:lvl1pPr>
          </a:lstStyle>
          <a:p>
            <a:r>
              <a:rPr lang="en-US" noProof="0"/>
              <a:t>Thanks!</a:t>
            </a:r>
          </a:p>
        </p:txBody>
      </p:sp>
      <p:sp>
        <p:nvSpPr>
          <p:cNvPr id="10" name="Subtítulo 2">
            <a:extLst>
              <a:ext uri="{FF2B5EF4-FFF2-40B4-BE49-F238E27FC236}">
                <a16:creationId xmlns:a16="http://schemas.microsoft.com/office/drawing/2014/main" id="{E22A7473-9341-B046-A3AF-1E2DD8E3D294}"/>
              </a:ext>
            </a:extLst>
          </p:cNvPr>
          <p:cNvSpPr>
            <a:spLocks noGrp="1"/>
          </p:cNvSpPr>
          <p:nvPr>
            <p:ph type="subTitle" idx="1" hasCustomPrompt="1"/>
          </p:nvPr>
        </p:nvSpPr>
        <p:spPr>
          <a:xfrm>
            <a:off x="1379983" y="7235117"/>
            <a:ext cx="7646879" cy="1089078"/>
          </a:xfrm>
        </p:spPr>
        <p:txBody>
          <a:bodyPr>
            <a:noAutofit/>
          </a:bodyPr>
          <a:lstStyle>
            <a:lvl1pPr marL="0" indent="0" algn="l">
              <a:lnSpc>
                <a:spcPct val="100000"/>
              </a:lnSpc>
              <a:buNone/>
              <a:defRPr sz="2400">
                <a:solidFill>
                  <a:schemeClr val="bg1"/>
                </a:solidFill>
                <a:latin typeface="Century Gothic" panose="020B050202020202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noProof="0"/>
              <a:t>Inspiring sentence</a:t>
            </a:r>
          </a:p>
        </p:txBody>
      </p:sp>
      <p:sp>
        <p:nvSpPr>
          <p:cNvPr id="14" name="Date Placeholder 4">
            <a:extLst>
              <a:ext uri="{FF2B5EF4-FFF2-40B4-BE49-F238E27FC236}">
                <a16:creationId xmlns:a16="http://schemas.microsoft.com/office/drawing/2014/main" id="{4635BDA5-FD36-364A-92AA-B67B628A0444}"/>
              </a:ext>
            </a:extLst>
          </p:cNvPr>
          <p:cNvSpPr>
            <a:spLocks noGrp="1"/>
          </p:cNvSpPr>
          <p:nvPr>
            <p:ph type="dt" sz="half" idx="10"/>
          </p:nvPr>
        </p:nvSpPr>
        <p:spPr>
          <a:xfrm>
            <a:off x="1309589" y="12712701"/>
            <a:ext cx="5860673" cy="730250"/>
          </a:xfrm>
        </p:spPr>
        <p:txBody>
          <a:bodyPr/>
          <a:lstStyle>
            <a:lvl1pPr>
              <a:lnSpc>
                <a:spcPct val="100000"/>
              </a:lnSpc>
              <a:defRPr>
                <a:solidFill>
                  <a:schemeClr val="bg1"/>
                </a:solidFill>
              </a:defRPr>
            </a:lvl1pPr>
          </a:lstStyle>
          <a:p>
            <a:fld id="{C62BDB9C-98A7-6947-B035-93B3EDFFAF54}" type="datetime4">
              <a:rPr lang="es-ES" smtClean="0">
                <a:solidFill>
                  <a:srgbClr val="FFFFFF"/>
                </a:solidFill>
              </a:rPr>
              <a:pPr/>
              <a:t>19 de abril de 2021</a:t>
            </a:fld>
            <a:endParaRPr lang="es-ES">
              <a:solidFill>
                <a:srgbClr val="FFFFFF"/>
              </a:solidFill>
            </a:endParaRPr>
          </a:p>
        </p:txBody>
      </p:sp>
      <p:pic>
        <p:nvPicPr>
          <p:cNvPr id="11" name="Picture 10">
            <a:extLst>
              <a:ext uri="{FF2B5EF4-FFF2-40B4-BE49-F238E27FC236}">
                <a16:creationId xmlns:a16="http://schemas.microsoft.com/office/drawing/2014/main" id="{E32A7C7D-009E-C049-BA7F-8510F20E80CA}"/>
              </a:ext>
            </a:extLst>
          </p:cNvPr>
          <p:cNvPicPr>
            <a:picLocks noChangeAspect="1"/>
          </p:cNvPicPr>
          <p:nvPr userDrawn="1"/>
        </p:nvPicPr>
        <p:blipFill rotWithShape="1">
          <a:blip r:embed="rId3">
            <a:clrChange>
              <a:clrFrom>
                <a:srgbClr val="FEFEFE"/>
              </a:clrFrom>
              <a:clrTo>
                <a:srgbClr val="FEFEFE">
                  <a:alpha val="0"/>
                </a:srgbClr>
              </a:clrTo>
            </a:clrChange>
            <a:biLevel thresh="50000"/>
          </a:blip>
          <a:srcRect l="16869" t="25274" r="17356" b="25395"/>
          <a:stretch/>
        </p:blipFill>
        <p:spPr>
          <a:xfrm>
            <a:off x="21836643" y="12163424"/>
            <a:ext cx="1830705" cy="914400"/>
          </a:xfrm>
          <a:prstGeom prst="rect">
            <a:avLst/>
          </a:prstGeom>
        </p:spPr>
      </p:pic>
      <p:pic>
        <p:nvPicPr>
          <p:cNvPr id="12" name="Imagem 11">
            <a:extLst>
              <a:ext uri="{FF2B5EF4-FFF2-40B4-BE49-F238E27FC236}">
                <a16:creationId xmlns:a16="http://schemas.microsoft.com/office/drawing/2014/main" id="{4F513F39-D2C4-054F-A9D1-99553778962C}"/>
              </a:ext>
            </a:extLst>
          </p:cNvPr>
          <p:cNvPicPr>
            <a:picLocks noChangeAspect="1"/>
          </p:cNvPicPr>
          <p:nvPr userDrawn="1"/>
        </p:nvPicPr>
        <p:blipFill>
          <a:blip r:embed="rId4"/>
          <a:stretch>
            <a:fillRect/>
          </a:stretch>
        </p:blipFill>
        <p:spPr>
          <a:xfrm>
            <a:off x="20567277" y="53725"/>
            <a:ext cx="3862465" cy="2583782"/>
          </a:xfrm>
          <a:prstGeom prst="rect">
            <a:avLst/>
          </a:prstGeom>
        </p:spPr>
      </p:pic>
    </p:spTree>
    <p:extLst>
      <p:ext uri="{BB962C8B-B14F-4D97-AF65-F5344CB8AC3E}">
        <p14:creationId xmlns:p14="http://schemas.microsoft.com/office/powerpoint/2010/main" val="3010819965"/>
      </p:ext>
    </p:extLst>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s with picture 2">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7E25C596-6E5C-2A4E-AE86-24B92C54D11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24409400" cy="13716000"/>
          </a:xfrm>
          <a:prstGeom prst="rect">
            <a:avLst/>
          </a:prstGeom>
        </p:spPr>
      </p:pic>
      <p:sp>
        <p:nvSpPr>
          <p:cNvPr id="8" name="Título 1">
            <a:extLst>
              <a:ext uri="{FF2B5EF4-FFF2-40B4-BE49-F238E27FC236}">
                <a16:creationId xmlns:a16="http://schemas.microsoft.com/office/drawing/2014/main" id="{8B7334AB-1CA5-9B47-AFAA-513FB389C5BB}"/>
              </a:ext>
            </a:extLst>
          </p:cNvPr>
          <p:cNvSpPr>
            <a:spLocks noGrp="1"/>
          </p:cNvSpPr>
          <p:nvPr>
            <p:ph type="ctrTitle" hasCustomPrompt="1"/>
          </p:nvPr>
        </p:nvSpPr>
        <p:spPr>
          <a:xfrm>
            <a:off x="1340617" y="4393822"/>
            <a:ext cx="8497671" cy="2296280"/>
          </a:xfrm>
        </p:spPr>
        <p:txBody>
          <a:bodyPr anchor="t" anchorCtr="0">
            <a:noAutofit/>
          </a:bodyPr>
          <a:lstStyle>
            <a:lvl1pPr algn="l">
              <a:lnSpc>
                <a:spcPct val="100000"/>
              </a:lnSpc>
              <a:defRPr sz="13200" b="1">
                <a:solidFill>
                  <a:schemeClr val="bg1"/>
                </a:solidFill>
                <a:latin typeface="Century Gothic" panose="020B0502020202020204" pitchFamily="34" charset="0"/>
              </a:defRPr>
            </a:lvl1pPr>
          </a:lstStyle>
          <a:p>
            <a:r>
              <a:rPr lang="en-US" noProof="0"/>
              <a:t>Thanks!</a:t>
            </a:r>
          </a:p>
        </p:txBody>
      </p:sp>
      <p:sp>
        <p:nvSpPr>
          <p:cNvPr id="9" name="Subtítulo 2">
            <a:extLst>
              <a:ext uri="{FF2B5EF4-FFF2-40B4-BE49-F238E27FC236}">
                <a16:creationId xmlns:a16="http://schemas.microsoft.com/office/drawing/2014/main" id="{9A98CCE0-CAD8-994C-BE15-6C282AB012AF}"/>
              </a:ext>
            </a:extLst>
          </p:cNvPr>
          <p:cNvSpPr>
            <a:spLocks noGrp="1"/>
          </p:cNvSpPr>
          <p:nvPr>
            <p:ph type="subTitle" idx="1" hasCustomPrompt="1"/>
          </p:nvPr>
        </p:nvSpPr>
        <p:spPr>
          <a:xfrm>
            <a:off x="1379983" y="7235117"/>
            <a:ext cx="7646879" cy="1089078"/>
          </a:xfrm>
        </p:spPr>
        <p:txBody>
          <a:bodyPr>
            <a:noAutofit/>
          </a:bodyPr>
          <a:lstStyle>
            <a:lvl1pPr marL="0" indent="0" algn="l">
              <a:lnSpc>
                <a:spcPct val="100000"/>
              </a:lnSpc>
              <a:buNone/>
              <a:defRPr sz="2400">
                <a:solidFill>
                  <a:schemeClr val="bg1"/>
                </a:solidFill>
                <a:latin typeface="Century Gothic" panose="020B050202020202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noProof="0"/>
              <a:t>Inspiring sentence</a:t>
            </a:r>
          </a:p>
        </p:txBody>
      </p:sp>
      <p:sp>
        <p:nvSpPr>
          <p:cNvPr id="11" name="Date Placeholder 4">
            <a:extLst>
              <a:ext uri="{FF2B5EF4-FFF2-40B4-BE49-F238E27FC236}">
                <a16:creationId xmlns:a16="http://schemas.microsoft.com/office/drawing/2014/main" id="{DD0E8B97-B09E-844A-A2F7-378BCEADD669}"/>
              </a:ext>
            </a:extLst>
          </p:cNvPr>
          <p:cNvSpPr>
            <a:spLocks noGrp="1"/>
          </p:cNvSpPr>
          <p:nvPr>
            <p:ph type="dt" sz="half" idx="10"/>
          </p:nvPr>
        </p:nvSpPr>
        <p:spPr>
          <a:xfrm>
            <a:off x="1309589" y="12712701"/>
            <a:ext cx="5860673" cy="730250"/>
          </a:xfrm>
        </p:spPr>
        <p:txBody>
          <a:bodyPr/>
          <a:lstStyle>
            <a:lvl1pPr>
              <a:lnSpc>
                <a:spcPct val="100000"/>
              </a:lnSpc>
              <a:defRPr>
                <a:solidFill>
                  <a:schemeClr val="bg1"/>
                </a:solidFill>
              </a:defRPr>
            </a:lvl1pPr>
          </a:lstStyle>
          <a:p>
            <a:fld id="{C62BDB9C-98A7-6947-B035-93B3EDFFAF54}" type="datetime4">
              <a:rPr lang="es-ES" smtClean="0">
                <a:solidFill>
                  <a:srgbClr val="FFFFFF"/>
                </a:solidFill>
              </a:rPr>
              <a:pPr/>
              <a:t>19 de abril de 2021</a:t>
            </a:fld>
            <a:endParaRPr lang="es-ES">
              <a:solidFill>
                <a:srgbClr val="FFFFFF"/>
              </a:solidFill>
            </a:endParaRPr>
          </a:p>
        </p:txBody>
      </p:sp>
      <p:pic>
        <p:nvPicPr>
          <p:cNvPr id="10" name="Picture 9">
            <a:extLst>
              <a:ext uri="{FF2B5EF4-FFF2-40B4-BE49-F238E27FC236}">
                <a16:creationId xmlns:a16="http://schemas.microsoft.com/office/drawing/2014/main" id="{1E3E6420-4D35-834B-A5A5-D389D6897600}"/>
              </a:ext>
            </a:extLst>
          </p:cNvPr>
          <p:cNvPicPr>
            <a:picLocks noChangeAspect="1"/>
          </p:cNvPicPr>
          <p:nvPr userDrawn="1"/>
        </p:nvPicPr>
        <p:blipFill rotWithShape="1">
          <a:blip r:embed="rId3">
            <a:clrChange>
              <a:clrFrom>
                <a:srgbClr val="FEFEFE"/>
              </a:clrFrom>
              <a:clrTo>
                <a:srgbClr val="FEFEFE">
                  <a:alpha val="0"/>
                </a:srgbClr>
              </a:clrTo>
            </a:clrChange>
            <a:biLevel thresh="50000"/>
          </a:blip>
          <a:srcRect l="16869" t="25274" r="17356" b="25395"/>
          <a:stretch/>
        </p:blipFill>
        <p:spPr>
          <a:xfrm>
            <a:off x="21836643" y="12163424"/>
            <a:ext cx="1830705" cy="914400"/>
          </a:xfrm>
          <a:prstGeom prst="rect">
            <a:avLst/>
          </a:prstGeom>
        </p:spPr>
      </p:pic>
      <p:pic>
        <p:nvPicPr>
          <p:cNvPr id="12" name="Imagem 11">
            <a:extLst>
              <a:ext uri="{FF2B5EF4-FFF2-40B4-BE49-F238E27FC236}">
                <a16:creationId xmlns:a16="http://schemas.microsoft.com/office/drawing/2014/main" id="{B7585E22-4F56-9745-8C15-AAD5B453D141}"/>
              </a:ext>
            </a:extLst>
          </p:cNvPr>
          <p:cNvPicPr>
            <a:picLocks noChangeAspect="1"/>
          </p:cNvPicPr>
          <p:nvPr userDrawn="1"/>
        </p:nvPicPr>
        <p:blipFill>
          <a:blip r:embed="rId4"/>
          <a:stretch>
            <a:fillRect/>
          </a:stretch>
        </p:blipFill>
        <p:spPr>
          <a:xfrm>
            <a:off x="20567277" y="53725"/>
            <a:ext cx="3862465" cy="2583782"/>
          </a:xfrm>
          <a:prstGeom prst="rect">
            <a:avLst/>
          </a:prstGeom>
        </p:spPr>
      </p:pic>
    </p:spTree>
    <p:extLst>
      <p:ext uri="{BB962C8B-B14F-4D97-AF65-F5344CB8AC3E}">
        <p14:creationId xmlns:p14="http://schemas.microsoft.com/office/powerpoint/2010/main" val="4016066289"/>
      </p:ext>
    </p:extLst>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s with picture 3">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2D064A9B-8829-3242-82EB-FC3AB687701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24409400" cy="13716000"/>
          </a:xfrm>
          <a:prstGeom prst="rect">
            <a:avLst/>
          </a:prstGeom>
        </p:spPr>
      </p:pic>
      <p:sp>
        <p:nvSpPr>
          <p:cNvPr id="8" name="Título 1">
            <a:extLst>
              <a:ext uri="{FF2B5EF4-FFF2-40B4-BE49-F238E27FC236}">
                <a16:creationId xmlns:a16="http://schemas.microsoft.com/office/drawing/2014/main" id="{A70884A1-39B5-E84B-8A75-5E8D0CDA0E9E}"/>
              </a:ext>
            </a:extLst>
          </p:cNvPr>
          <p:cNvSpPr>
            <a:spLocks noGrp="1"/>
          </p:cNvSpPr>
          <p:nvPr>
            <p:ph type="ctrTitle" hasCustomPrompt="1"/>
          </p:nvPr>
        </p:nvSpPr>
        <p:spPr>
          <a:xfrm>
            <a:off x="1340617" y="4393822"/>
            <a:ext cx="8497671" cy="2296280"/>
          </a:xfrm>
        </p:spPr>
        <p:txBody>
          <a:bodyPr anchor="t" anchorCtr="0">
            <a:noAutofit/>
          </a:bodyPr>
          <a:lstStyle>
            <a:lvl1pPr algn="l">
              <a:lnSpc>
                <a:spcPct val="100000"/>
              </a:lnSpc>
              <a:defRPr sz="13200" b="1">
                <a:solidFill>
                  <a:schemeClr val="bg1"/>
                </a:solidFill>
                <a:latin typeface="Century Gothic" panose="020B0502020202020204" pitchFamily="34" charset="0"/>
              </a:defRPr>
            </a:lvl1pPr>
          </a:lstStyle>
          <a:p>
            <a:r>
              <a:rPr lang="en-US" noProof="0"/>
              <a:t>Thanks!</a:t>
            </a:r>
          </a:p>
        </p:txBody>
      </p:sp>
      <p:sp>
        <p:nvSpPr>
          <p:cNvPr id="12" name="Subtítulo 2">
            <a:extLst>
              <a:ext uri="{FF2B5EF4-FFF2-40B4-BE49-F238E27FC236}">
                <a16:creationId xmlns:a16="http://schemas.microsoft.com/office/drawing/2014/main" id="{C916065C-37AD-D141-89C3-C9484EC2604B}"/>
              </a:ext>
            </a:extLst>
          </p:cNvPr>
          <p:cNvSpPr>
            <a:spLocks noGrp="1"/>
          </p:cNvSpPr>
          <p:nvPr>
            <p:ph type="subTitle" idx="1" hasCustomPrompt="1"/>
          </p:nvPr>
        </p:nvSpPr>
        <p:spPr>
          <a:xfrm>
            <a:off x="1379983" y="7235117"/>
            <a:ext cx="7646879" cy="1089078"/>
          </a:xfrm>
        </p:spPr>
        <p:txBody>
          <a:bodyPr>
            <a:noAutofit/>
          </a:bodyPr>
          <a:lstStyle>
            <a:lvl1pPr marL="0" indent="0" algn="l">
              <a:lnSpc>
                <a:spcPct val="100000"/>
              </a:lnSpc>
              <a:buNone/>
              <a:defRPr sz="2400">
                <a:solidFill>
                  <a:schemeClr val="bg1"/>
                </a:solidFill>
                <a:latin typeface="Century Gothic" panose="020B050202020202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noProof="0"/>
              <a:t>Inspiring sentence</a:t>
            </a:r>
          </a:p>
        </p:txBody>
      </p:sp>
      <p:sp>
        <p:nvSpPr>
          <p:cNvPr id="14" name="Date Placeholder 4">
            <a:extLst>
              <a:ext uri="{FF2B5EF4-FFF2-40B4-BE49-F238E27FC236}">
                <a16:creationId xmlns:a16="http://schemas.microsoft.com/office/drawing/2014/main" id="{3D458531-9EF1-3141-B3B8-76DA5E0222CF}"/>
              </a:ext>
            </a:extLst>
          </p:cNvPr>
          <p:cNvSpPr>
            <a:spLocks noGrp="1"/>
          </p:cNvSpPr>
          <p:nvPr>
            <p:ph type="dt" sz="half" idx="10"/>
          </p:nvPr>
        </p:nvSpPr>
        <p:spPr>
          <a:xfrm>
            <a:off x="1309589" y="12712701"/>
            <a:ext cx="5860673" cy="730250"/>
          </a:xfrm>
        </p:spPr>
        <p:txBody>
          <a:bodyPr/>
          <a:lstStyle>
            <a:lvl1pPr>
              <a:lnSpc>
                <a:spcPct val="100000"/>
              </a:lnSpc>
              <a:defRPr>
                <a:solidFill>
                  <a:schemeClr val="bg1"/>
                </a:solidFill>
              </a:defRPr>
            </a:lvl1pPr>
          </a:lstStyle>
          <a:p>
            <a:fld id="{C62BDB9C-98A7-6947-B035-93B3EDFFAF54}" type="datetime4">
              <a:rPr lang="es-ES" smtClean="0">
                <a:solidFill>
                  <a:srgbClr val="FFFFFF"/>
                </a:solidFill>
              </a:rPr>
              <a:pPr/>
              <a:t>19 de abril de 2021</a:t>
            </a:fld>
            <a:endParaRPr>
              <a:solidFill>
                <a:srgbClr val="FFFFFF"/>
              </a:solidFill>
            </a:endParaRPr>
          </a:p>
        </p:txBody>
      </p:sp>
      <p:pic>
        <p:nvPicPr>
          <p:cNvPr id="11" name="Picture 10">
            <a:extLst>
              <a:ext uri="{FF2B5EF4-FFF2-40B4-BE49-F238E27FC236}">
                <a16:creationId xmlns:a16="http://schemas.microsoft.com/office/drawing/2014/main" id="{76E1DC68-B3DB-824A-A867-BBFF4A1E7D6D}"/>
              </a:ext>
            </a:extLst>
          </p:cNvPr>
          <p:cNvPicPr>
            <a:picLocks noChangeAspect="1"/>
          </p:cNvPicPr>
          <p:nvPr userDrawn="1"/>
        </p:nvPicPr>
        <p:blipFill rotWithShape="1">
          <a:blip r:embed="rId3">
            <a:clrChange>
              <a:clrFrom>
                <a:srgbClr val="FEFEFE"/>
              </a:clrFrom>
              <a:clrTo>
                <a:srgbClr val="FEFEFE">
                  <a:alpha val="0"/>
                </a:srgbClr>
              </a:clrTo>
            </a:clrChange>
            <a:biLevel thresh="50000"/>
          </a:blip>
          <a:srcRect l="16869" t="25274" r="17356" b="25395"/>
          <a:stretch/>
        </p:blipFill>
        <p:spPr>
          <a:xfrm>
            <a:off x="21836643" y="12163424"/>
            <a:ext cx="1830705" cy="914400"/>
          </a:xfrm>
          <a:prstGeom prst="rect">
            <a:avLst/>
          </a:prstGeom>
        </p:spPr>
      </p:pic>
      <p:pic>
        <p:nvPicPr>
          <p:cNvPr id="10" name="Imagem 9">
            <a:extLst>
              <a:ext uri="{FF2B5EF4-FFF2-40B4-BE49-F238E27FC236}">
                <a16:creationId xmlns:a16="http://schemas.microsoft.com/office/drawing/2014/main" id="{86CB8867-8618-E24A-8D7F-EF46ABA9779B}"/>
              </a:ext>
            </a:extLst>
          </p:cNvPr>
          <p:cNvPicPr>
            <a:picLocks noChangeAspect="1"/>
          </p:cNvPicPr>
          <p:nvPr userDrawn="1"/>
        </p:nvPicPr>
        <p:blipFill>
          <a:blip r:embed="rId4"/>
          <a:stretch>
            <a:fillRect/>
          </a:stretch>
        </p:blipFill>
        <p:spPr>
          <a:xfrm>
            <a:off x="20567277" y="53725"/>
            <a:ext cx="3862465" cy="2583782"/>
          </a:xfrm>
          <a:prstGeom prst="rect">
            <a:avLst/>
          </a:prstGeom>
        </p:spPr>
      </p:pic>
    </p:spTree>
    <p:extLst>
      <p:ext uri="{BB962C8B-B14F-4D97-AF65-F5344CB8AC3E}">
        <p14:creationId xmlns:p14="http://schemas.microsoft.com/office/powerpoint/2010/main" val="3477564329"/>
      </p:ext>
    </p:extLst>
  </p:cSld>
  <p:clrMapOvr>
    <a:masterClrMapping/>
  </p:clrMapOvr>
  <p:transition spd="slow">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anks with picture 4">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DAF5C4AD-4BEF-0448-A2A8-9B81BBF20C5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24409400" cy="13716000"/>
          </a:xfrm>
          <a:prstGeom prst="rect">
            <a:avLst/>
          </a:prstGeom>
        </p:spPr>
      </p:pic>
      <p:sp>
        <p:nvSpPr>
          <p:cNvPr id="8" name="Título 1">
            <a:extLst>
              <a:ext uri="{FF2B5EF4-FFF2-40B4-BE49-F238E27FC236}">
                <a16:creationId xmlns:a16="http://schemas.microsoft.com/office/drawing/2014/main" id="{173E71DC-DA51-AD43-8A8F-08C217EB1167}"/>
              </a:ext>
            </a:extLst>
          </p:cNvPr>
          <p:cNvSpPr>
            <a:spLocks noGrp="1"/>
          </p:cNvSpPr>
          <p:nvPr>
            <p:ph type="ctrTitle" hasCustomPrompt="1"/>
          </p:nvPr>
        </p:nvSpPr>
        <p:spPr>
          <a:xfrm>
            <a:off x="1340617" y="4393822"/>
            <a:ext cx="8497671" cy="2296280"/>
          </a:xfrm>
        </p:spPr>
        <p:txBody>
          <a:bodyPr anchor="t" anchorCtr="0">
            <a:noAutofit/>
          </a:bodyPr>
          <a:lstStyle>
            <a:lvl1pPr algn="l">
              <a:lnSpc>
                <a:spcPct val="100000"/>
              </a:lnSpc>
              <a:defRPr sz="13200" b="1">
                <a:solidFill>
                  <a:schemeClr val="bg1"/>
                </a:solidFill>
                <a:latin typeface="Century Gothic" panose="020B0502020202020204" pitchFamily="34" charset="0"/>
              </a:defRPr>
            </a:lvl1pPr>
          </a:lstStyle>
          <a:p>
            <a:r>
              <a:rPr lang="en-US" noProof="0"/>
              <a:t>Thanks!</a:t>
            </a:r>
          </a:p>
        </p:txBody>
      </p:sp>
      <p:sp>
        <p:nvSpPr>
          <p:cNvPr id="9" name="Subtítulo 2">
            <a:extLst>
              <a:ext uri="{FF2B5EF4-FFF2-40B4-BE49-F238E27FC236}">
                <a16:creationId xmlns:a16="http://schemas.microsoft.com/office/drawing/2014/main" id="{2F21577D-9C99-3B4C-8753-45AA3E25A3D9}"/>
              </a:ext>
            </a:extLst>
          </p:cNvPr>
          <p:cNvSpPr>
            <a:spLocks noGrp="1"/>
          </p:cNvSpPr>
          <p:nvPr>
            <p:ph type="subTitle" idx="1" hasCustomPrompt="1"/>
          </p:nvPr>
        </p:nvSpPr>
        <p:spPr>
          <a:xfrm>
            <a:off x="1379983" y="7235117"/>
            <a:ext cx="7646879" cy="1089078"/>
          </a:xfrm>
        </p:spPr>
        <p:txBody>
          <a:bodyPr>
            <a:noAutofit/>
          </a:bodyPr>
          <a:lstStyle>
            <a:lvl1pPr marL="0" indent="0" algn="l">
              <a:lnSpc>
                <a:spcPct val="100000"/>
              </a:lnSpc>
              <a:buNone/>
              <a:defRPr sz="2400">
                <a:solidFill>
                  <a:schemeClr val="bg1"/>
                </a:solidFill>
                <a:latin typeface="Century Gothic" panose="020B050202020202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noProof="0"/>
              <a:t>Inspiring sentence</a:t>
            </a:r>
          </a:p>
        </p:txBody>
      </p:sp>
      <p:sp>
        <p:nvSpPr>
          <p:cNvPr id="14" name="Date Placeholder 4">
            <a:extLst>
              <a:ext uri="{FF2B5EF4-FFF2-40B4-BE49-F238E27FC236}">
                <a16:creationId xmlns:a16="http://schemas.microsoft.com/office/drawing/2014/main" id="{069DE025-44CD-754F-9873-AFC005C3529F}"/>
              </a:ext>
            </a:extLst>
          </p:cNvPr>
          <p:cNvSpPr>
            <a:spLocks noGrp="1"/>
          </p:cNvSpPr>
          <p:nvPr>
            <p:ph type="dt" sz="half" idx="10"/>
          </p:nvPr>
        </p:nvSpPr>
        <p:spPr>
          <a:xfrm>
            <a:off x="1309589" y="12712701"/>
            <a:ext cx="5860673" cy="730250"/>
          </a:xfrm>
        </p:spPr>
        <p:txBody>
          <a:bodyPr/>
          <a:lstStyle>
            <a:lvl1pPr>
              <a:lnSpc>
                <a:spcPct val="100000"/>
              </a:lnSpc>
              <a:defRPr>
                <a:solidFill>
                  <a:schemeClr val="bg1"/>
                </a:solidFill>
              </a:defRPr>
            </a:lvl1pPr>
          </a:lstStyle>
          <a:p>
            <a:fld id="{C62BDB9C-98A7-6947-B035-93B3EDFFAF54}" type="datetime4">
              <a:rPr lang="es-ES" smtClean="0">
                <a:solidFill>
                  <a:srgbClr val="FFFFFF"/>
                </a:solidFill>
              </a:rPr>
              <a:pPr/>
              <a:t>19 de abril de 2021</a:t>
            </a:fld>
            <a:endParaRPr>
              <a:solidFill>
                <a:srgbClr val="FFFFFF"/>
              </a:solidFill>
            </a:endParaRPr>
          </a:p>
        </p:txBody>
      </p:sp>
      <p:pic>
        <p:nvPicPr>
          <p:cNvPr id="10" name="Picture 9">
            <a:extLst>
              <a:ext uri="{FF2B5EF4-FFF2-40B4-BE49-F238E27FC236}">
                <a16:creationId xmlns:a16="http://schemas.microsoft.com/office/drawing/2014/main" id="{A5AA8CC8-CEE5-FF40-A99E-3534058ABA86}"/>
              </a:ext>
            </a:extLst>
          </p:cNvPr>
          <p:cNvPicPr>
            <a:picLocks noChangeAspect="1"/>
          </p:cNvPicPr>
          <p:nvPr userDrawn="1"/>
        </p:nvPicPr>
        <p:blipFill rotWithShape="1">
          <a:blip r:embed="rId3">
            <a:clrChange>
              <a:clrFrom>
                <a:srgbClr val="FEFEFE"/>
              </a:clrFrom>
              <a:clrTo>
                <a:srgbClr val="FEFEFE">
                  <a:alpha val="0"/>
                </a:srgbClr>
              </a:clrTo>
            </a:clrChange>
            <a:biLevel thresh="50000"/>
          </a:blip>
          <a:srcRect l="16869" t="25274" r="17356" b="25395"/>
          <a:stretch/>
        </p:blipFill>
        <p:spPr>
          <a:xfrm>
            <a:off x="21836643" y="12163424"/>
            <a:ext cx="1830705" cy="914400"/>
          </a:xfrm>
          <a:prstGeom prst="rect">
            <a:avLst/>
          </a:prstGeom>
        </p:spPr>
      </p:pic>
      <p:pic>
        <p:nvPicPr>
          <p:cNvPr id="12" name="Imagem 11">
            <a:extLst>
              <a:ext uri="{FF2B5EF4-FFF2-40B4-BE49-F238E27FC236}">
                <a16:creationId xmlns:a16="http://schemas.microsoft.com/office/drawing/2014/main" id="{C6F08886-6A01-3644-9330-59D95F93E1A5}"/>
              </a:ext>
            </a:extLst>
          </p:cNvPr>
          <p:cNvPicPr>
            <a:picLocks noChangeAspect="1"/>
          </p:cNvPicPr>
          <p:nvPr userDrawn="1"/>
        </p:nvPicPr>
        <p:blipFill>
          <a:blip r:embed="rId4"/>
          <a:stretch>
            <a:fillRect/>
          </a:stretch>
        </p:blipFill>
        <p:spPr>
          <a:xfrm>
            <a:off x="20567277" y="53725"/>
            <a:ext cx="3862465" cy="2583782"/>
          </a:xfrm>
          <a:prstGeom prst="rect">
            <a:avLst/>
          </a:prstGeom>
        </p:spPr>
      </p:pic>
    </p:spTree>
    <p:extLst>
      <p:ext uri="{BB962C8B-B14F-4D97-AF65-F5344CB8AC3E}">
        <p14:creationId xmlns:p14="http://schemas.microsoft.com/office/powerpoint/2010/main" val="2372443473"/>
      </p:ext>
    </p:extLst>
  </p:cSld>
  <p:clrMapOvr>
    <a:masterClrMapping/>
  </p:clrMapOvr>
  <p:transition spd="slow">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anks with picture 5">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833DF132-1E23-A541-94DB-7502704C5E9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2" y="2"/>
            <a:ext cx="24409396" cy="13716000"/>
          </a:xfrm>
          <a:prstGeom prst="rect">
            <a:avLst/>
          </a:prstGeom>
        </p:spPr>
      </p:pic>
      <p:sp>
        <p:nvSpPr>
          <p:cNvPr id="8" name="Título 1">
            <a:extLst>
              <a:ext uri="{FF2B5EF4-FFF2-40B4-BE49-F238E27FC236}">
                <a16:creationId xmlns:a16="http://schemas.microsoft.com/office/drawing/2014/main" id="{B3B6365E-399B-6C4D-BDE2-25984EDDDB48}"/>
              </a:ext>
            </a:extLst>
          </p:cNvPr>
          <p:cNvSpPr>
            <a:spLocks noGrp="1"/>
          </p:cNvSpPr>
          <p:nvPr>
            <p:ph type="ctrTitle" hasCustomPrompt="1"/>
          </p:nvPr>
        </p:nvSpPr>
        <p:spPr>
          <a:xfrm>
            <a:off x="1340617" y="4393822"/>
            <a:ext cx="8497671" cy="2296280"/>
          </a:xfrm>
        </p:spPr>
        <p:txBody>
          <a:bodyPr anchor="t" anchorCtr="0">
            <a:noAutofit/>
          </a:bodyPr>
          <a:lstStyle>
            <a:lvl1pPr algn="l">
              <a:lnSpc>
                <a:spcPct val="100000"/>
              </a:lnSpc>
              <a:defRPr sz="13200" b="1">
                <a:solidFill>
                  <a:schemeClr val="bg1"/>
                </a:solidFill>
                <a:latin typeface="Century Gothic" panose="020B0502020202020204" pitchFamily="34" charset="0"/>
              </a:defRPr>
            </a:lvl1pPr>
          </a:lstStyle>
          <a:p>
            <a:r>
              <a:rPr lang="en-US" noProof="0"/>
              <a:t>Thanks!</a:t>
            </a:r>
          </a:p>
        </p:txBody>
      </p:sp>
      <p:sp>
        <p:nvSpPr>
          <p:cNvPr id="9" name="Subtítulo 2">
            <a:extLst>
              <a:ext uri="{FF2B5EF4-FFF2-40B4-BE49-F238E27FC236}">
                <a16:creationId xmlns:a16="http://schemas.microsoft.com/office/drawing/2014/main" id="{381C6A6D-868A-DC47-ACC5-67C6F83B8A73}"/>
              </a:ext>
            </a:extLst>
          </p:cNvPr>
          <p:cNvSpPr>
            <a:spLocks noGrp="1"/>
          </p:cNvSpPr>
          <p:nvPr>
            <p:ph type="subTitle" idx="1" hasCustomPrompt="1"/>
          </p:nvPr>
        </p:nvSpPr>
        <p:spPr>
          <a:xfrm>
            <a:off x="1379983" y="7235117"/>
            <a:ext cx="7646879" cy="1089078"/>
          </a:xfrm>
        </p:spPr>
        <p:txBody>
          <a:bodyPr>
            <a:noAutofit/>
          </a:bodyPr>
          <a:lstStyle>
            <a:lvl1pPr marL="0" indent="0" algn="l">
              <a:lnSpc>
                <a:spcPct val="100000"/>
              </a:lnSpc>
              <a:buNone/>
              <a:defRPr sz="2400">
                <a:solidFill>
                  <a:schemeClr val="bg1"/>
                </a:solidFill>
                <a:latin typeface="Century Gothic" panose="020B050202020202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noProof="0"/>
              <a:t>Inspiring sentence</a:t>
            </a:r>
          </a:p>
        </p:txBody>
      </p:sp>
      <p:sp>
        <p:nvSpPr>
          <p:cNvPr id="12" name="Date Placeholder 4">
            <a:extLst>
              <a:ext uri="{FF2B5EF4-FFF2-40B4-BE49-F238E27FC236}">
                <a16:creationId xmlns:a16="http://schemas.microsoft.com/office/drawing/2014/main" id="{82D4FB23-6F59-E748-932D-EBE9860C2C85}"/>
              </a:ext>
            </a:extLst>
          </p:cNvPr>
          <p:cNvSpPr>
            <a:spLocks noGrp="1"/>
          </p:cNvSpPr>
          <p:nvPr>
            <p:ph type="dt" sz="half" idx="10"/>
          </p:nvPr>
        </p:nvSpPr>
        <p:spPr>
          <a:xfrm>
            <a:off x="1309589" y="12712701"/>
            <a:ext cx="5860673" cy="730250"/>
          </a:xfrm>
        </p:spPr>
        <p:txBody>
          <a:bodyPr/>
          <a:lstStyle>
            <a:lvl1pPr>
              <a:lnSpc>
                <a:spcPct val="100000"/>
              </a:lnSpc>
              <a:defRPr>
                <a:solidFill>
                  <a:schemeClr val="bg1"/>
                </a:solidFill>
              </a:defRPr>
            </a:lvl1pPr>
          </a:lstStyle>
          <a:p>
            <a:fld id="{C62BDB9C-98A7-6947-B035-93B3EDFFAF54}" type="datetime4">
              <a:rPr lang="es-ES" smtClean="0">
                <a:solidFill>
                  <a:srgbClr val="FFFFFF"/>
                </a:solidFill>
              </a:rPr>
              <a:pPr/>
              <a:t>19 de abril de 2021</a:t>
            </a:fld>
            <a:endParaRPr>
              <a:solidFill>
                <a:srgbClr val="FFFFFF"/>
              </a:solidFill>
            </a:endParaRPr>
          </a:p>
        </p:txBody>
      </p:sp>
      <p:pic>
        <p:nvPicPr>
          <p:cNvPr id="11" name="Picture 10">
            <a:extLst>
              <a:ext uri="{FF2B5EF4-FFF2-40B4-BE49-F238E27FC236}">
                <a16:creationId xmlns:a16="http://schemas.microsoft.com/office/drawing/2014/main" id="{0F8DCFA8-169E-564D-AFDC-2508FE997A91}"/>
              </a:ext>
            </a:extLst>
          </p:cNvPr>
          <p:cNvPicPr>
            <a:picLocks noChangeAspect="1"/>
          </p:cNvPicPr>
          <p:nvPr userDrawn="1"/>
        </p:nvPicPr>
        <p:blipFill rotWithShape="1">
          <a:blip r:embed="rId3">
            <a:clrChange>
              <a:clrFrom>
                <a:srgbClr val="FEFEFE"/>
              </a:clrFrom>
              <a:clrTo>
                <a:srgbClr val="FEFEFE">
                  <a:alpha val="0"/>
                </a:srgbClr>
              </a:clrTo>
            </a:clrChange>
            <a:biLevel thresh="50000"/>
          </a:blip>
          <a:srcRect l="16869" t="25274" r="17356" b="25395"/>
          <a:stretch/>
        </p:blipFill>
        <p:spPr>
          <a:xfrm>
            <a:off x="21836643" y="12163424"/>
            <a:ext cx="1830705" cy="914400"/>
          </a:xfrm>
          <a:prstGeom prst="rect">
            <a:avLst/>
          </a:prstGeom>
        </p:spPr>
      </p:pic>
      <p:pic>
        <p:nvPicPr>
          <p:cNvPr id="13" name="Imagem 12">
            <a:extLst>
              <a:ext uri="{FF2B5EF4-FFF2-40B4-BE49-F238E27FC236}">
                <a16:creationId xmlns:a16="http://schemas.microsoft.com/office/drawing/2014/main" id="{6FD7F0BA-B4DA-0F4A-917F-44DEA9F7B59B}"/>
              </a:ext>
            </a:extLst>
          </p:cNvPr>
          <p:cNvPicPr>
            <a:picLocks noChangeAspect="1"/>
          </p:cNvPicPr>
          <p:nvPr userDrawn="1"/>
        </p:nvPicPr>
        <p:blipFill>
          <a:blip r:embed="rId4"/>
          <a:stretch>
            <a:fillRect/>
          </a:stretch>
        </p:blipFill>
        <p:spPr>
          <a:xfrm>
            <a:off x="20567277" y="53725"/>
            <a:ext cx="3862465" cy="2583782"/>
          </a:xfrm>
          <a:prstGeom prst="rect">
            <a:avLst/>
          </a:prstGeom>
        </p:spPr>
      </p:pic>
    </p:spTree>
    <p:extLst>
      <p:ext uri="{BB962C8B-B14F-4D97-AF65-F5344CB8AC3E}">
        <p14:creationId xmlns:p14="http://schemas.microsoft.com/office/powerpoint/2010/main" val="2264695841"/>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bjectives">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653E52C9-AE98-584C-BD66-FB48B67F0945}"/>
              </a:ext>
            </a:extLst>
          </p:cNvPr>
          <p:cNvPicPr>
            <a:picLocks noChangeAspect="1"/>
          </p:cNvPicPr>
          <p:nvPr userDrawn="1"/>
        </p:nvPicPr>
        <p:blipFill rotWithShape="1">
          <a:blip r:embed="rId2"/>
          <a:srcRect l="61538" t="15429"/>
          <a:stretch/>
        </p:blipFill>
        <p:spPr>
          <a:xfrm flipH="1">
            <a:off x="18613681" y="-30996"/>
            <a:ext cx="5795719" cy="13108820"/>
          </a:xfrm>
          <a:prstGeom prst="rect">
            <a:avLst/>
          </a:prstGeom>
        </p:spPr>
      </p:pic>
      <p:sp>
        <p:nvSpPr>
          <p:cNvPr id="3" name="Espaço Reservado para Conteúdo 2">
            <a:extLst>
              <a:ext uri="{FF2B5EF4-FFF2-40B4-BE49-F238E27FC236}">
                <a16:creationId xmlns:a16="http://schemas.microsoft.com/office/drawing/2014/main" id="{9D6C072C-8288-5B45-BB9F-16ACF77F0781}"/>
              </a:ext>
            </a:extLst>
          </p:cNvPr>
          <p:cNvSpPr>
            <a:spLocks noGrp="1"/>
          </p:cNvSpPr>
          <p:nvPr>
            <p:ph sz="half" idx="1" hasCustomPrompt="1"/>
          </p:nvPr>
        </p:nvSpPr>
        <p:spPr>
          <a:xfrm>
            <a:off x="1309590" y="2860505"/>
            <a:ext cx="17738460" cy="7589782"/>
          </a:xfrm>
        </p:spPr>
        <p:txBody>
          <a:bodyPr>
            <a:noAutofit/>
          </a:bodyPr>
          <a:lstStyle>
            <a:lvl1pPr marL="0" marR="0" indent="0" algn="l" defTabSz="1828800" rtl="0" eaLnBrk="1" fontAlgn="auto" latinLnBrk="0" hangingPunct="1">
              <a:lnSpc>
                <a:spcPct val="100000"/>
              </a:lnSpc>
              <a:spcBef>
                <a:spcPts val="2000"/>
              </a:spcBef>
              <a:spcAft>
                <a:spcPts val="0"/>
              </a:spcAft>
              <a:buClrTx/>
              <a:buSzTx/>
              <a:buFont typeface="Arial" panose="020B0604020202020204" pitchFamily="34" charset="0"/>
              <a:buNone/>
              <a:tabLst/>
              <a:defRPr sz="5600">
                <a:latin typeface="Century Gothic" panose="020B0502020202020204" pitchFamily="34" charset="0"/>
              </a:defRPr>
            </a:lvl1pPr>
            <a:lvl2pPr marL="914400" indent="0">
              <a:buNone/>
              <a:defRPr>
                <a:latin typeface="Century Gothic" panose="020B0502020202020204" pitchFamily="34" charset="0"/>
              </a:defRPr>
            </a:lvl2pPr>
            <a:lvl3pPr marL="1828800" indent="0">
              <a:buNone/>
              <a:defRPr>
                <a:latin typeface="Century Gothic" panose="020B0502020202020204" pitchFamily="34" charset="0"/>
              </a:defRPr>
            </a:lvl3pPr>
            <a:lvl4pPr marL="2743200" indent="0">
              <a:buNone/>
              <a:defRPr>
                <a:latin typeface="Century Gothic" panose="020B0502020202020204" pitchFamily="34" charset="0"/>
              </a:defRPr>
            </a:lvl4pPr>
            <a:lvl5pPr marL="3657600" indent="0">
              <a:buNone/>
              <a:defRPr>
                <a:latin typeface="Century Gothic" panose="020B0502020202020204" pitchFamily="34" charset="0"/>
              </a:defRPr>
            </a:lvl5pPr>
          </a:lstStyle>
          <a:p>
            <a:pPr lvl="0"/>
            <a:r>
              <a:rPr lang="en-US" noProof="0"/>
              <a:t>Text – up to 10 lines (font 28)</a:t>
            </a:r>
          </a:p>
        </p:txBody>
      </p:sp>
      <p:sp>
        <p:nvSpPr>
          <p:cNvPr id="8" name="Espaço Reservado para Texto 2">
            <a:extLst>
              <a:ext uri="{FF2B5EF4-FFF2-40B4-BE49-F238E27FC236}">
                <a16:creationId xmlns:a16="http://schemas.microsoft.com/office/drawing/2014/main" id="{CBA7D27C-BCE1-2A48-99D3-9AC25118A3AB}"/>
              </a:ext>
            </a:extLst>
          </p:cNvPr>
          <p:cNvSpPr>
            <a:spLocks noGrp="1"/>
          </p:cNvSpPr>
          <p:nvPr>
            <p:ph type="body" idx="13" hasCustomPrompt="1"/>
          </p:nvPr>
        </p:nvSpPr>
        <p:spPr>
          <a:xfrm>
            <a:off x="1309589" y="758869"/>
            <a:ext cx="8606416" cy="908706"/>
          </a:xfrm>
        </p:spPr>
        <p:txBody>
          <a:bodyPr anchor="t" anchorCtr="0">
            <a:noAutofit/>
          </a:bodyPr>
          <a:lstStyle>
            <a:lvl1pPr marL="0" indent="0">
              <a:buNone/>
              <a:defRPr sz="6400" b="1">
                <a:solidFill>
                  <a:srgbClr val="43DEAB"/>
                </a:solidFill>
                <a:latin typeface="Century Gothic" panose="020B0502020202020204"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noProof="0"/>
              <a:t>Objectives (font 32)</a:t>
            </a:r>
          </a:p>
        </p:txBody>
      </p:sp>
      <p:sp>
        <p:nvSpPr>
          <p:cNvPr id="4" name="Date Placeholder 3">
            <a:extLst>
              <a:ext uri="{FF2B5EF4-FFF2-40B4-BE49-F238E27FC236}">
                <a16:creationId xmlns:a16="http://schemas.microsoft.com/office/drawing/2014/main" id="{A33F18B1-3F3C-D74F-86E6-FC62243E7F11}"/>
              </a:ext>
            </a:extLst>
          </p:cNvPr>
          <p:cNvSpPr>
            <a:spLocks noGrp="1"/>
          </p:cNvSpPr>
          <p:nvPr>
            <p:ph type="dt" sz="half" idx="14"/>
          </p:nvPr>
        </p:nvSpPr>
        <p:spPr/>
        <p:txBody>
          <a:bodyPr/>
          <a:lstStyle/>
          <a:p>
            <a:fld id="{C62BDB9C-98A7-6947-B035-93B3EDFFAF54}" type="datetime4">
              <a:rPr lang="es-ES">
                <a:solidFill>
                  <a:srgbClr val="505050"/>
                </a:solidFill>
              </a:rPr>
              <a:pPr/>
              <a:t>19 de abril de 2021</a:t>
            </a:fld>
            <a:endParaRPr>
              <a:solidFill>
                <a:srgbClr val="505050"/>
              </a:solidFill>
            </a:endParaRPr>
          </a:p>
        </p:txBody>
      </p:sp>
      <p:sp>
        <p:nvSpPr>
          <p:cNvPr id="5" name="Footer Placeholder 4">
            <a:extLst>
              <a:ext uri="{FF2B5EF4-FFF2-40B4-BE49-F238E27FC236}">
                <a16:creationId xmlns:a16="http://schemas.microsoft.com/office/drawing/2014/main" id="{7C183C32-5B54-0541-BBAC-381053E3D8DA}"/>
              </a:ext>
            </a:extLst>
          </p:cNvPr>
          <p:cNvSpPr>
            <a:spLocks noGrp="1"/>
          </p:cNvSpPr>
          <p:nvPr>
            <p:ph type="ftr" sz="quarter" idx="15"/>
          </p:nvPr>
        </p:nvSpPr>
        <p:spPr/>
        <p:txBody>
          <a:bodyPr/>
          <a:lstStyle/>
          <a:p>
            <a:pPr algn="r"/>
            <a:r>
              <a:rPr>
                <a:solidFill>
                  <a:srgbClr val="505050"/>
                </a:solidFill>
              </a:rPr>
              <a:t>everis © 2018</a:t>
            </a:r>
          </a:p>
        </p:txBody>
      </p:sp>
      <p:sp>
        <p:nvSpPr>
          <p:cNvPr id="6" name="Slide Number Placeholder 5">
            <a:extLst>
              <a:ext uri="{FF2B5EF4-FFF2-40B4-BE49-F238E27FC236}">
                <a16:creationId xmlns:a16="http://schemas.microsoft.com/office/drawing/2014/main" id="{0484F2FB-C1B5-0041-A5B0-7449DBEB9B78}"/>
              </a:ext>
            </a:extLst>
          </p:cNvPr>
          <p:cNvSpPr>
            <a:spLocks noGrp="1"/>
          </p:cNvSpPr>
          <p:nvPr>
            <p:ph type="sldNum" sz="quarter" idx="16"/>
          </p:nvPr>
        </p:nvSpPr>
        <p:spPr/>
        <p:txBody>
          <a:bodyPr/>
          <a:lstStyle/>
          <a:p>
            <a:fld id="{AD6D3279-9C4E-C94A-B134-5F196FB90914}" type="slidenum">
              <a:rPr>
                <a:solidFill>
                  <a:srgbClr val="505050"/>
                </a:solidFill>
              </a:rPr>
              <a:pPr/>
              <a:t>‹Nº›</a:t>
            </a:fld>
            <a:endParaRPr>
              <a:solidFill>
                <a:srgbClr val="505050"/>
              </a:solidFill>
            </a:endParaRPr>
          </a:p>
        </p:txBody>
      </p:sp>
    </p:spTree>
    <p:extLst>
      <p:ext uri="{BB962C8B-B14F-4D97-AF65-F5344CB8AC3E}">
        <p14:creationId xmlns:p14="http://schemas.microsoft.com/office/powerpoint/2010/main" val="3024825555"/>
      </p:ext>
    </p:extLst>
  </p:cSld>
  <p:clrMapOvr>
    <a:masterClrMapping/>
  </p:clrMapOvr>
  <p:transition spd="slow">
    <p:push dir="u"/>
  </p:transition>
  <p:extLst>
    <p:ext uri="{DCECCB84-F9BA-43D5-87BE-67443E8EF086}">
      <p15:sldGuideLst xmlns:p15="http://schemas.microsoft.com/office/powerpoint/2012/main">
        <p15:guide id="1" orient="horz" pos="4110">
          <p15:clr>
            <a:srgbClr val="FBAE40"/>
          </p15:clr>
        </p15:guide>
        <p15:guide id="2" pos="46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anks with picture 6">
    <p:spTree>
      <p:nvGrpSpPr>
        <p:cNvPr id="1" name=""/>
        <p:cNvGrpSpPr/>
        <p:nvPr/>
      </p:nvGrpSpPr>
      <p:grpSpPr>
        <a:xfrm>
          <a:off x="0" y="0"/>
          <a:ext cx="0" cy="0"/>
          <a:chOff x="0" y="0"/>
          <a:chExt cx="0" cy="0"/>
        </a:xfrm>
      </p:grpSpPr>
      <p:pic>
        <p:nvPicPr>
          <p:cNvPr id="13" name="Imagem 12">
            <a:extLst>
              <a:ext uri="{FF2B5EF4-FFF2-40B4-BE49-F238E27FC236}">
                <a16:creationId xmlns:a16="http://schemas.microsoft.com/office/drawing/2014/main" id="{6A62E7CC-D3EA-F54E-898A-726C8B0B7BE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24409400" cy="13716000"/>
          </a:xfrm>
          <a:prstGeom prst="rect">
            <a:avLst/>
          </a:prstGeom>
        </p:spPr>
      </p:pic>
      <p:sp>
        <p:nvSpPr>
          <p:cNvPr id="11" name="Título 1">
            <a:extLst>
              <a:ext uri="{FF2B5EF4-FFF2-40B4-BE49-F238E27FC236}">
                <a16:creationId xmlns:a16="http://schemas.microsoft.com/office/drawing/2014/main" id="{C3F19F3E-8D48-0044-8862-94AE3056C085}"/>
              </a:ext>
            </a:extLst>
          </p:cNvPr>
          <p:cNvSpPr>
            <a:spLocks noGrp="1"/>
          </p:cNvSpPr>
          <p:nvPr>
            <p:ph type="ctrTitle" hasCustomPrompt="1"/>
          </p:nvPr>
        </p:nvSpPr>
        <p:spPr>
          <a:xfrm>
            <a:off x="1340617" y="4393822"/>
            <a:ext cx="8497671" cy="2296280"/>
          </a:xfrm>
        </p:spPr>
        <p:txBody>
          <a:bodyPr anchor="t" anchorCtr="0">
            <a:noAutofit/>
          </a:bodyPr>
          <a:lstStyle>
            <a:lvl1pPr algn="l">
              <a:lnSpc>
                <a:spcPct val="100000"/>
              </a:lnSpc>
              <a:defRPr sz="13200" b="1">
                <a:solidFill>
                  <a:schemeClr val="bg1"/>
                </a:solidFill>
                <a:latin typeface="Century Gothic" panose="020B0502020202020204" pitchFamily="34" charset="0"/>
              </a:defRPr>
            </a:lvl1pPr>
          </a:lstStyle>
          <a:p>
            <a:r>
              <a:rPr lang="en-US" noProof="0"/>
              <a:t>Thanks!</a:t>
            </a:r>
          </a:p>
        </p:txBody>
      </p:sp>
      <p:sp>
        <p:nvSpPr>
          <p:cNvPr id="12" name="Subtítulo 2">
            <a:extLst>
              <a:ext uri="{FF2B5EF4-FFF2-40B4-BE49-F238E27FC236}">
                <a16:creationId xmlns:a16="http://schemas.microsoft.com/office/drawing/2014/main" id="{042F906A-C848-5F40-9204-58C3270FF7A3}"/>
              </a:ext>
            </a:extLst>
          </p:cNvPr>
          <p:cNvSpPr>
            <a:spLocks noGrp="1"/>
          </p:cNvSpPr>
          <p:nvPr>
            <p:ph type="subTitle" idx="1" hasCustomPrompt="1"/>
          </p:nvPr>
        </p:nvSpPr>
        <p:spPr>
          <a:xfrm>
            <a:off x="1379983" y="7235117"/>
            <a:ext cx="7646879" cy="1089078"/>
          </a:xfrm>
        </p:spPr>
        <p:txBody>
          <a:bodyPr>
            <a:noAutofit/>
          </a:bodyPr>
          <a:lstStyle>
            <a:lvl1pPr marL="0" indent="0" algn="l">
              <a:lnSpc>
                <a:spcPct val="100000"/>
              </a:lnSpc>
              <a:buNone/>
              <a:defRPr sz="2400">
                <a:solidFill>
                  <a:schemeClr val="bg1"/>
                </a:solidFill>
                <a:latin typeface="Century Gothic" panose="020B050202020202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noProof="0"/>
              <a:t>Inspiring sentence</a:t>
            </a:r>
          </a:p>
        </p:txBody>
      </p:sp>
      <p:sp>
        <p:nvSpPr>
          <p:cNvPr id="15" name="Date Placeholder 4">
            <a:extLst>
              <a:ext uri="{FF2B5EF4-FFF2-40B4-BE49-F238E27FC236}">
                <a16:creationId xmlns:a16="http://schemas.microsoft.com/office/drawing/2014/main" id="{F4F3C1CE-C47B-C24F-A462-9F41CFA8FD52}"/>
              </a:ext>
            </a:extLst>
          </p:cNvPr>
          <p:cNvSpPr>
            <a:spLocks noGrp="1"/>
          </p:cNvSpPr>
          <p:nvPr>
            <p:ph type="dt" sz="half" idx="10"/>
          </p:nvPr>
        </p:nvSpPr>
        <p:spPr>
          <a:xfrm>
            <a:off x="1309589" y="12712701"/>
            <a:ext cx="5860673" cy="730250"/>
          </a:xfrm>
        </p:spPr>
        <p:txBody>
          <a:bodyPr/>
          <a:lstStyle>
            <a:lvl1pPr>
              <a:lnSpc>
                <a:spcPct val="100000"/>
              </a:lnSpc>
              <a:defRPr>
                <a:solidFill>
                  <a:schemeClr val="bg1"/>
                </a:solidFill>
              </a:defRPr>
            </a:lvl1pPr>
          </a:lstStyle>
          <a:p>
            <a:fld id="{C62BDB9C-98A7-6947-B035-93B3EDFFAF54}" type="datetime4">
              <a:rPr lang="es-ES" smtClean="0">
                <a:solidFill>
                  <a:srgbClr val="FFFFFF"/>
                </a:solidFill>
              </a:rPr>
              <a:pPr/>
              <a:t>19 de abril de 2021</a:t>
            </a:fld>
            <a:endParaRPr>
              <a:solidFill>
                <a:srgbClr val="FFFFFF"/>
              </a:solidFill>
            </a:endParaRPr>
          </a:p>
        </p:txBody>
      </p:sp>
      <p:pic>
        <p:nvPicPr>
          <p:cNvPr id="10" name="Picture 9">
            <a:extLst>
              <a:ext uri="{FF2B5EF4-FFF2-40B4-BE49-F238E27FC236}">
                <a16:creationId xmlns:a16="http://schemas.microsoft.com/office/drawing/2014/main" id="{17DF4036-B035-8740-97A8-579336A9E927}"/>
              </a:ext>
            </a:extLst>
          </p:cNvPr>
          <p:cNvPicPr>
            <a:picLocks noChangeAspect="1"/>
          </p:cNvPicPr>
          <p:nvPr userDrawn="1"/>
        </p:nvPicPr>
        <p:blipFill rotWithShape="1">
          <a:blip r:embed="rId3">
            <a:clrChange>
              <a:clrFrom>
                <a:srgbClr val="FEFEFE"/>
              </a:clrFrom>
              <a:clrTo>
                <a:srgbClr val="FEFEFE">
                  <a:alpha val="0"/>
                </a:srgbClr>
              </a:clrTo>
            </a:clrChange>
            <a:biLevel thresh="50000"/>
          </a:blip>
          <a:srcRect l="16869" t="25274" r="17356" b="25395"/>
          <a:stretch/>
        </p:blipFill>
        <p:spPr>
          <a:xfrm>
            <a:off x="21836643" y="12163424"/>
            <a:ext cx="1830705" cy="914400"/>
          </a:xfrm>
          <a:prstGeom prst="rect">
            <a:avLst/>
          </a:prstGeom>
        </p:spPr>
      </p:pic>
      <p:pic>
        <p:nvPicPr>
          <p:cNvPr id="9" name="Imagem 8">
            <a:extLst>
              <a:ext uri="{FF2B5EF4-FFF2-40B4-BE49-F238E27FC236}">
                <a16:creationId xmlns:a16="http://schemas.microsoft.com/office/drawing/2014/main" id="{3E2C9CCD-D864-1C4A-B9AB-B430448F9350}"/>
              </a:ext>
            </a:extLst>
          </p:cNvPr>
          <p:cNvPicPr>
            <a:picLocks noChangeAspect="1"/>
          </p:cNvPicPr>
          <p:nvPr userDrawn="1"/>
        </p:nvPicPr>
        <p:blipFill>
          <a:blip r:embed="rId4"/>
          <a:stretch>
            <a:fillRect/>
          </a:stretch>
        </p:blipFill>
        <p:spPr>
          <a:xfrm>
            <a:off x="20567277" y="53725"/>
            <a:ext cx="3862465" cy="2583782"/>
          </a:xfrm>
          <a:prstGeom prst="rect">
            <a:avLst/>
          </a:prstGeom>
        </p:spPr>
      </p:pic>
    </p:spTree>
    <p:extLst>
      <p:ext uri="{BB962C8B-B14F-4D97-AF65-F5344CB8AC3E}">
        <p14:creationId xmlns:p14="http://schemas.microsoft.com/office/powerpoint/2010/main" val="2344214620"/>
      </p:ext>
    </p:extLst>
  </p:cSld>
  <p:clrMapOvr>
    <a:masterClrMapping/>
  </p:clrMapOvr>
  <p:transition spd="slow">
    <p:push dir="u"/>
  </p:transition>
  <p:extLst>
    <p:ext uri="{DCECCB84-F9BA-43D5-87BE-67443E8EF086}">
      <p15:sldGuideLst xmlns:p15="http://schemas.microsoft.com/office/powerpoint/2012/main">
        <p15:guide id="1" orient="horz">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3051175" y="2244726"/>
            <a:ext cx="18307050" cy="4775200"/>
          </a:xfrm>
        </p:spPr>
        <p:txBody>
          <a:bodyPr anchor="b"/>
          <a:lstStyle>
            <a:lvl1pPr algn="ctr">
              <a:defRPr sz="12000"/>
            </a:lvl1pPr>
          </a:lstStyle>
          <a:p>
            <a:r>
              <a:rPr lang="pt-BR"/>
              <a:t>Clique para editar o título mestre</a:t>
            </a:r>
          </a:p>
        </p:txBody>
      </p:sp>
      <p:sp>
        <p:nvSpPr>
          <p:cNvPr id="3" name="Subtítulo 2"/>
          <p:cNvSpPr>
            <a:spLocks noGrp="1"/>
          </p:cNvSpPr>
          <p:nvPr>
            <p:ph type="subTitle" idx="1"/>
          </p:nvPr>
        </p:nvSpPr>
        <p:spPr>
          <a:xfrm>
            <a:off x="3051175" y="7204075"/>
            <a:ext cx="18307050" cy="3311526"/>
          </a:xfrm>
        </p:spPr>
        <p:txBody>
          <a:bodyPr/>
          <a:lstStyle>
            <a:lvl1pPr marL="0" indent="0" algn="ctr">
              <a:buNone/>
              <a:defRPr sz="4800"/>
            </a:lvl1pPr>
            <a:lvl2pPr marL="914378" indent="0" algn="ctr">
              <a:buNone/>
              <a:defRPr sz="4000"/>
            </a:lvl2pPr>
            <a:lvl3pPr marL="1828754" indent="0" algn="ctr">
              <a:buNone/>
              <a:defRPr sz="3600"/>
            </a:lvl3pPr>
            <a:lvl4pPr marL="2743132" indent="0" algn="ctr">
              <a:buNone/>
              <a:defRPr sz="3200"/>
            </a:lvl4pPr>
            <a:lvl5pPr marL="3657508" indent="0" algn="ctr">
              <a:buNone/>
              <a:defRPr sz="3200"/>
            </a:lvl5pPr>
            <a:lvl6pPr marL="4571886" indent="0" algn="ctr">
              <a:buNone/>
              <a:defRPr sz="3200"/>
            </a:lvl6pPr>
            <a:lvl7pPr marL="5486262" indent="0" algn="ctr">
              <a:buNone/>
              <a:defRPr sz="3200"/>
            </a:lvl7pPr>
            <a:lvl8pPr marL="6400640" indent="0" algn="ctr">
              <a:buNone/>
              <a:defRPr sz="3200"/>
            </a:lvl8pPr>
            <a:lvl9pPr marL="7315018" indent="0" algn="ctr">
              <a:buNone/>
              <a:defRPr sz="3200"/>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030D4640-D836-4573-958A-9BA734E3303B}" type="datetimeFigureOut">
              <a:rPr lang="pt-BR">
                <a:solidFill>
                  <a:srgbClr val="000000">
                    <a:tint val="75000"/>
                  </a:srgbClr>
                </a:solidFill>
              </a:rPr>
              <a:pPr/>
              <a:t>19/04/2021</a:t>
            </a:fld>
            <a:endParaRPr lang="pt-BR">
              <a:solidFill>
                <a:srgbClr val="000000">
                  <a:tint val="75000"/>
                </a:srgbClr>
              </a:solidFill>
            </a:endParaRPr>
          </a:p>
        </p:txBody>
      </p:sp>
      <p:sp>
        <p:nvSpPr>
          <p:cNvPr id="5" name="Espaço Reservado para Rodapé 4"/>
          <p:cNvSpPr>
            <a:spLocks noGrp="1"/>
          </p:cNvSpPr>
          <p:nvPr>
            <p:ph type="ftr" sz="quarter" idx="11"/>
          </p:nvPr>
        </p:nvSpPr>
        <p:spPr/>
        <p:txBody>
          <a:bodyPr/>
          <a:lstStyle/>
          <a:p>
            <a:endParaRPr lang="pt-BR">
              <a:solidFill>
                <a:srgbClr val="000000">
                  <a:tint val="75000"/>
                </a:srgbClr>
              </a:solidFill>
            </a:endParaRPr>
          </a:p>
        </p:txBody>
      </p:sp>
      <p:sp>
        <p:nvSpPr>
          <p:cNvPr id="6" name="Espaço Reservado para Número de Slide 5"/>
          <p:cNvSpPr>
            <a:spLocks noGrp="1"/>
          </p:cNvSpPr>
          <p:nvPr>
            <p:ph type="sldNum" sz="quarter" idx="12"/>
          </p:nvPr>
        </p:nvSpPr>
        <p:spPr/>
        <p:txBody>
          <a:bodyPr/>
          <a:lstStyle/>
          <a:p>
            <a:fld id="{7E1DC985-E001-4C96-907B-6A680E6B4D68}" type="slidenum">
              <a:rPr lang="pt-BR">
                <a:solidFill>
                  <a:srgbClr val="000000">
                    <a:tint val="75000"/>
                  </a:srgbClr>
                </a:solidFill>
              </a:rPr>
              <a:pPr/>
              <a:t>‹Nº›</a:t>
            </a:fld>
            <a:endParaRPr lang="pt-BR">
              <a:solidFill>
                <a:srgbClr val="000000">
                  <a:tint val="75000"/>
                </a:srgbClr>
              </a:solidFill>
            </a:endParaRPr>
          </a:p>
        </p:txBody>
      </p:sp>
    </p:spTree>
    <p:extLst>
      <p:ext uri="{BB962C8B-B14F-4D97-AF65-F5344CB8AC3E}">
        <p14:creationId xmlns:p14="http://schemas.microsoft.com/office/powerpoint/2010/main" val="7000776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Encabezado de sección">
    <p:spTree>
      <p:nvGrpSpPr>
        <p:cNvPr id="1" name=""/>
        <p:cNvGrpSpPr/>
        <p:nvPr/>
      </p:nvGrpSpPr>
      <p:grpSpPr>
        <a:xfrm>
          <a:off x="0" y="0"/>
          <a:ext cx="0" cy="0"/>
          <a:chOff x="0" y="0"/>
          <a:chExt cx="0" cy="0"/>
        </a:xfrm>
      </p:grpSpPr>
      <p:sp>
        <p:nvSpPr>
          <p:cNvPr id="3" name="2 Marcador de texto"/>
          <p:cNvSpPr>
            <a:spLocks noGrp="1"/>
          </p:cNvSpPr>
          <p:nvPr>
            <p:ph type="body" idx="1" hasCustomPrompt="1"/>
          </p:nvPr>
        </p:nvSpPr>
        <p:spPr>
          <a:xfrm>
            <a:off x="1055861" y="4554686"/>
            <a:ext cx="22103000" cy="864096"/>
          </a:xfrm>
        </p:spPr>
        <p:txBody>
          <a:bodyPr anchor="t">
            <a:normAutofit/>
          </a:bodyPr>
          <a:lstStyle>
            <a:lvl1pPr marL="0" indent="0">
              <a:buNone/>
              <a:defRPr sz="4266" baseline="0">
                <a:solidFill>
                  <a:srgbClr val="9AAE04"/>
                </a:solidFill>
                <a:latin typeface="Arial" pitchFamily="34" charset="0"/>
                <a:cs typeface="Arial" pitchFamily="34" charset="0"/>
              </a:defRPr>
            </a:lvl1pPr>
            <a:lvl2pPr marL="1219170" indent="0">
              <a:buNone/>
              <a:defRPr sz="4800">
                <a:solidFill>
                  <a:schemeClr val="tx1">
                    <a:tint val="75000"/>
                  </a:schemeClr>
                </a:solidFill>
              </a:defRPr>
            </a:lvl2pPr>
            <a:lvl3pPr marL="2438340" indent="0">
              <a:buNone/>
              <a:defRPr sz="4266">
                <a:solidFill>
                  <a:schemeClr val="tx1">
                    <a:tint val="75000"/>
                  </a:schemeClr>
                </a:solidFill>
              </a:defRPr>
            </a:lvl3pPr>
            <a:lvl4pPr marL="3657508" indent="0">
              <a:buNone/>
              <a:defRPr sz="3734">
                <a:solidFill>
                  <a:schemeClr val="tx1">
                    <a:tint val="75000"/>
                  </a:schemeClr>
                </a:solidFill>
              </a:defRPr>
            </a:lvl4pPr>
            <a:lvl5pPr marL="4876678" indent="0">
              <a:buNone/>
              <a:defRPr sz="3734">
                <a:solidFill>
                  <a:schemeClr val="tx1">
                    <a:tint val="75000"/>
                  </a:schemeClr>
                </a:solidFill>
              </a:defRPr>
            </a:lvl5pPr>
            <a:lvl6pPr marL="6095848" indent="0">
              <a:buNone/>
              <a:defRPr sz="3734">
                <a:solidFill>
                  <a:schemeClr val="tx1">
                    <a:tint val="75000"/>
                  </a:schemeClr>
                </a:solidFill>
              </a:defRPr>
            </a:lvl6pPr>
            <a:lvl7pPr marL="7315018" indent="0">
              <a:buNone/>
              <a:defRPr sz="3734">
                <a:solidFill>
                  <a:schemeClr val="tx1">
                    <a:tint val="75000"/>
                  </a:schemeClr>
                </a:solidFill>
              </a:defRPr>
            </a:lvl7pPr>
            <a:lvl8pPr marL="8534186" indent="0">
              <a:buNone/>
              <a:defRPr sz="3734">
                <a:solidFill>
                  <a:schemeClr val="tx1">
                    <a:tint val="75000"/>
                  </a:schemeClr>
                </a:solidFill>
              </a:defRPr>
            </a:lvl8pPr>
            <a:lvl9pPr marL="9753356" indent="0">
              <a:buNone/>
              <a:defRPr sz="3734">
                <a:solidFill>
                  <a:schemeClr val="tx1">
                    <a:tint val="75000"/>
                  </a:schemeClr>
                </a:solidFill>
              </a:defRPr>
            </a:lvl9pPr>
          </a:lstStyle>
          <a:p>
            <a:pPr lvl="0"/>
            <a:r>
              <a:rPr lang="es-ES"/>
              <a:t>Subtítulo (</a:t>
            </a:r>
            <a:r>
              <a:rPr lang="es-ES" err="1"/>
              <a:t>arial</a:t>
            </a:r>
            <a:r>
              <a:rPr lang="es-ES"/>
              <a:t> 16, minúscula, verde)</a:t>
            </a:r>
          </a:p>
        </p:txBody>
      </p:sp>
      <p:sp>
        <p:nvSpPr>
          <p:cNvPr id="14" name="13 Marcador de contenido"/>
          <p:cNvSpPr>
            <a:spLocks noGrp="1"/>
          </p:cNvSpPr>
          <p:nvPr>
            <p:ph sz="quarter" idx="11" hasCustomPrompt="1"/>
          </p:nvPr>
        </p:nvSpPr>
        <p:spPr>
          <a:xfrm>
            <a:off x="1055861" y="5850837"/>
            <a:ext cx="22105457" cy="5903714"/>
          </a:xfrm>
        </p:spPr>
        <p:txBody>
          <a:bodyPr>
            <a:normAutofit/>
          </a:bodyPr>
          <a:lstStyle>
            <a:lvl1pPr marL="0" marR="0" indent="0" algn="l" defTabSz="2438340" rtl="0" eaLnBrk="1" fontAlgn="auto" latinLnBrk="0" hangingPunct="1">
              <a:lnSpc>
                <a:spcPct val="100000"/>
              </a:lnSpc>
              <a:spcBef>
                <a:spcPct val="20000"/>
              </a:spcBef>
              <a:spcAft>
                <a:spcPts val="0"/>
              </a:spcAft>
              <a:buClrTx/>
              <a:buSzTx/>
              <a:buFont typeface="Arial" pitchFamily="34" charset="0"/>
              <a:buNone/>
              <a:tabLst/>
              <a:defRPr sz="3734">
                <a:solidFill>
                  <a:srgbClr val="505050"/>
                </a:solidFill>
                <a:latin typeface="Arial" pitchFamily="34" charset="0"/>
                <a:cs typeface="Arial" pitchFamily="34" charset="0"/>
              </a:defRPr>
            </a:lvl1pPr>
            <a:lvl2pPr>
              <a:defRPr sz="3200">
                <a:solidFill>
                  <a:srgbClr val="505050"/>
                </a:solidFill>
                <a:latin typeface="Arial" pitchFamily="34" charset="0"/>
                <a:cs typeface="Arial" pitchFamily="34" charset="0"/>
              </a:defRPr>
            </a:lvl2pPr>
            <a:lvl3pPr>
              <a:defRPr sz="3200">
                <a:solidFill>
                  <a:srgbClr val="505050"/>
                </a:solidFill>
                <a:latin typeface="Arial" pitchFamily="34" charset="0"/>
                <a:cs typeface="Arial" pitchFamily="34" charset="0"/>
              </a:defRPr>
            </a:lvl3pPr>
            <a:lvl4pPr>
              <a:defRPr sz="3200">
                <a:solidFill>
                  <a:srgbClr val="505050"/>
                </a:solidFill>
                <a:latin typeface="Arial" pitchFamily="34" charset="0"/>
                <a:cs typeface="Arial" pitchFamily="34" charset="0"/>
              </a:defRPr>
            </a:lvl4pPr>
            <a:lvl5pPr>
              <a:defRPr sz="3200">
                <a:solidFill>
                  <a:srgbClr val="505050"/>
                </a:solidFill>
                <a:latin typeface="Arial" pitchFamily="34" charset="0"/>
                <a:cs typeface="Arial" pitchFamily="34" charset="0"/>
              </a:defRPr>
            </a:lvl5pPr>
          </a:lstStyle>
          <a:p>
            <a:pPr lvl="0"/>
            <a:r>
              <a:rPr lang="es-ES"/>
              <a:t>(</a:t>
            </a:r>
            <a:r>
              <a:rPr lang="es-ES" err="1"/>
              <a:t>arial</a:t>
            </a:r>
            <a:r>
              <a:rPr lang="es-ES"/>
              <a:t> 14, gris oscuro)</a:t>
            </a:r>
          </a:p>
          <a:p>
            <a:pPr marL="0" marR="0" lvl="0" indent="0" algn="l" defTabSz="2438340" rtl="0" eaLnBrk="1" fontAlgn="auto" latinLnBrk="0" hangingPunct="1">
              <a:lnSpc>
                <a:spcPct val="100000"/>
              </a:lnSpc>
              <a:spcBef>
                <a:spcPct val="20000"/>
              </a:spcBef>
              <a:spcAft>
                <a:spcPts val="0"/>
              </a:spcAft>
              <a:buClrTx/>
              <a:buSzTx/>
              <a:buFont typeface="Arial" pitchFamily="34" charset="0"/>
              <a:buNone/>
              <a:tabLst/>
              <a:defRPr/>
            </a:pPr>
            <a:r>
              <a:rPr lang="es-ES" err="1"/>
              <a:t>Xxxxxxxxx</a:t>
            </a:r>
            <a:r>
              <a:rPr lang="es-ES"/>
              <a:t> </a:t>
            </a:r>
            <a:r>
              <a:rPr lang="es-ES" err="1"/>
              <a:t>xxxxxxxx</a:t>
            </a:r>
            <a:r>
              <a:rPr lang="es-ES"/>
              <a:t> </a:t>
            </a:r>
            <a:r>
              <a:rPr lang="es-ES" err="1"/>
              <a:t>xxxxxxx</a:t>
            </a:r>
            <a:r>
              <a:rPr lang="es-ES"/>
              <a:t>.</a:t>
            </a:r>
          </a:p>
        </p:txBody>
      </p:sp>
      <p:pic>
        <p:nvPicPr>
          <p:cNvPr id="6" name="5 Imagen"/>
          <p:cNvPicPr>
            <a:picLocks noChangeAspect="1"/>
          </p:cNvPicPr>
          <p:nvPr userDrawn="1"/>
        </p:nvPicPr>
        <p:blipFill rotWithShape="1">
          <a:blip r:embed="rId2" cstate="print">
            <a:extLst>
              <a:ext uri="{28A0092B-C50C-407E-A947-70E740481C1C}">
                <a14:useLocalDpi xmlns:a14="http://schemas.microsoft.com/office/drawing/2010/main" val="0"/>
              </a:ext>
            </a:extLst>
          </a:blip>
          <a:srcRect l="13336" t="18939" r="12616" b="19389"/>
          <a:stretch/>
        </p:blipFill>
        <p:spPr>
          <a:xfrm>
            <a:off x="17971352" y="6"/>
            <a:ext cx="5618116" cy="3218192"/>
          </a:xfrm>
          <a:prstGeom prst="rect">
            <a:avLst/>
          </a:prstGeom>
        </p:spPr>
      </p:pic>
      <p:sp>
        <p:nvSpPr>
          <p:cNvPr id="2" name="1 Título"/>
          <p:cNvSpPr>
            <a:spLocks noGrp="1"/>
          </p:cNvSpPr>
          <p:nvPr>
            <p:ph type="title" hasCustomPrompt="1"/>
          </p:nvPr>
        </p:nvSpPr>
        <p:spPr>
          <a:xfrm>
            <a:off x="816266" y="620782"/>
            <a:ext cx="15954372" cy="864000"/>
          </a:xfrm>
        </p:spPr>
        <p:txBody>
          <a:bodyPr anchor="t">
            <a:noAutofit/>
          </a:bodyPr>
          <a:lstStyle>
            <a:lvl1pPr algn="l">
              <a:defRPr sz="5334" b="1" cap="none">
                <a:solidFill>
                  <a:srgbClr val="9AAE04"/>
                </a:solidFill>
                <a:latin typeface="Arial" pitchFamily="34" charset="0"/>
                <a:cs typeface="Arial" pitchFamily="34" charset="0"/>
              </a:defRPr>
            </a:lvl1pPr>
          </a:lstStyle>
          <a:p>
            <a:r>
              <a:rPr lang="es-ES"/>
              <a:t>Título (</a:t>
            </a:r>
            <a:r>
              <a:rPr lang="es-ES" err="1"/>
              <a:t>arial</a:t>
            </a:r>
            <a:r>
              <a:rPr lang="es-ES"/>
              <a:t> 18, minúscula, negrita, blanco)</a:t>
            </a:r>
          </a:p>
        </p:txBody>
      </p:sp>
      <p:cxnSp>
        <p:nvCxnSpPr>
          <p:cNvPr id="7" name="Conector recto 2"/>
          <p:cNvCxnSpPr/>
          <p:nvPr userDrawn="1"/>
        </p:nvCxnSpPr>
        <p:spPr>
          <a:xfrm>
            <a:off x="863641" y="713318"/>
            <a:ext cx="0" cy="2304256"/>
          </a:xfrm>
          <a:prstGeom prst="line">
            <a:avLst/>
          </a:prstGeom>
          <a:ln w="38100">
            <a:solidFill>
              <a:srgbClr val="9AAE04"/>
            </a:solidFill>
          </a:ln>
        </p:spPr>
        <p:style>
          <a:lnRef idx="1">
            <a:schemeClr val="accent1"/>
          </a:lnRef>
          <a:fillRef idx="0">
            <a:schemeClr val="accent1"/>
          </a:fillRef>
          <a:effectRef idx="0">
            <a:schemeClr val="accent1"/>
          </a:effectRef>
          <a:fontRef idx="minor">
            <a:schemeClr val="tx1"/>
          </a:fontRef>
        </p:style>
      </p:cxnSp>
      <p:grpSp>
        <p:nvGrpSpPr>
          <p:cNvPr id="9" name="16 Grupo"/>
          <p:cNvGrpSpPr/>
          <p:nvPr userDrawn="1"/>
        </p:nvGrpSpPr>
        <p:grpSpPr>
          <a:xfrm>
            <a:off x="14687212" y="1"/>
            <a:ext cx="3284139" cy="1771994"/>
            <a:chOff x="7493207" y="660643"/>
            <a:chExt cx="829344" cy="597264"/>
          </a:xfrm>
        </p:grpSpPr>
        <p:sp>
          <p:nvSpPr>
            <p:cNvPr id="10" name="Shape 73"/>
            <p:cNvSpPr/>
            <p:nvPr/>
          </p:nvSpPr>
          <p:spPr>
            <a:xfrm>
              <a:off x="7493207" y="660643"/>
              <a:ext cx="690728" cy="313366"/>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defTabSz="1828800" hangingPunct="1"/>
              <a:endParaRPr sz="4800" kern="1200">
                <a:solidFill>
                  <a:srgbClr val="505050"/>
                </a:solidFill>
                <a:ea typeface="+mn-ea"/>
                <a:cs typeface="+mn-cs"/>
              </a:endParaRPr>
            </a:p>
          </p:txBody>
        </p:sp>
        <p:sp>
          <p:nvSpPr>
            <p:cNvPr id="11" name="Shape 74"/>
            <p:cNvSpPr/>
            <p:nvPr/>
          </p:nvSpPr>
          <p:spPr>
            <a:xfrm>
              <a:off x="7935694" y="877080"/>
              <a:ext cx="386857" cy="38082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defTabSz="1828800" hangingPunct="1"/>
              <a:endParaRPr sz="4800" kern="1200">
                <a:solidFill>
                  <a:srgbClr val="505050"/>
                </a:solidFill>
                <a:ea typeface="+mn-ea"/>
                <a:cs typeface="+mn-cs"/>
              </a:endParaRPr>
            </a:p>
          </p:txBody>
        </p:sp>
      </p:grpSp>
      <p:grpSp>
        <p:nvGrpSpPr>
          <p:cNvPr id="12" name="16 Grupo"/>
          <p:cNvGrpSpPr/>
          <p:nvPr userDrawn="1"/>
        </p:nvGrpSpPr>
        <p:grpSpPr>
          <a:xfrm rot="16200000">
            <a:off x="-765869" y="11188722"/>
            <a:ext cx="3280722" cy="1773840"/>
            <a:chOff x="7493207" y="660643"/>
            <a:chExt cx="829344" cy="597264"/>
          </a:xfrm>
        </p:grpSpPr>
        <p:sp>
          <p:nvSpPr>
            <p:cNvPr id="13" name="Shape 73"/>
            <p:cNvSpPr/>
            <p:nvPr/>
          </p:nvSpPr>
          <p:spPr>
            <a:xfrm>
              <a:off x="7493207" y="660643"/>
              <a:ext cx="690728" cy="313366"/>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defTabSz="1828800" hangingPunct="1"/>
              <a:endParaRPr sz="4800" kern="1200">
                <a:solidFill>
                  <a:srgbClr val="505050"/>
                </a:solidFill>
                <a:ea typeface="+mn-ea"/>
                <a:cs typeface="+mn-cs"/>
              </a:endParaRPr>
            </a:p>
          </p:txBody>
        </p:sp>
        <p:sp>
          <p:nvSpPr>
            <p:cNvPr id="15" name="Shape 74"/>
            <p:cNvSpPr/>
            <p:nvPr/>
          </p:nvSpPr>
          <p:spPr>
            <a:xfrm>
              <a:off x="7935694" y="877080"/>
              <a:ext cx="386857" cy="38082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defTabSz="1828800" hangingPunct="1"/>
              <a:endParaRPr sz="4800" kern="1200">
                <a:solidFill>
                  <a:srgbClr val="505050"/>
                </a:solidFill>
                <a:ea typeface="+mn-ea"/>
                <a:cs typeface="+mn-cs"/>
              </a:endParaRPr>
            </a:p>
          </p:txBody>
        </p:sp>
      </p:grpSp>
    </p:spTree>
    <p:extLst>
      <p:ext uri="{BB962C8B-B14F-4D97-AF65-F5344CB8AC3E}">
        <p14:creationId xmlns:p14="http://schemas.microsoft.com/office/powerpoint/2010/main" val="4591009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Slide #11">
    <p:spTree>
      <p:nvGrpSpPr>
        <p:cNvPr id="1" name=""/>
        <p:cNvGrpSpPr/>
        <p:nvPr/>
      </p:nvGrpSpPr>
      <p:grpSpPr>
        <a:xfrm>
          <a:off x="0" y="0"/>
          <a:ext cx="0" cy="0"/>
          <a:chOff x="0" y="0"/>
          <a:chExt cx="0" cy="0"/>
        </a:xfrm>
      </p:grpSpPr>
      <p:sp>
        <p:nvSpPr>
          <p:cNvPr id="110" name="Insert Picture Here.png"/>
          <p:cNvSpPr>
            <a:spLocks noGrp="1"/>
          </p:cNvSpPr>
          <p:nvPr>
            <p:ph type="pic" sz="half" idx="13"/>
          </p:nvPr>
        </p:nvSpPr>
        <p:spPr>
          <a:xfrm>
            <a:off x="635663" y="635002"/>
            <a:ext cx="11569039" cy="6223000"/>
          </a:xfrm>
          <a:prstGeom prst="rect">
            <a:avLst/>
          </a:prstGeom>
        </p:spPr>
        <p:txBody>
          <a:bodyPr lIns="91439" tIns="45719" rIns="91439" bIns="45719">
            <a:noAutofit/>
          </a:bodyPr>
          <a:lstStyle/>
          <a:p>
            <a:endParaRPr/>
          </a:p>
        </p:txBody>
      </p:sp>
      <p:sp>
        <p:nvSpPr>
          <p:cNvPr id="111" name="Insert Picture Here.png"/>
          <p:cNvSpPr>
            <a:spLocks noGrp="1"/>
          </p:cNvSpPr>
          <p:nvPr>
            <p:ph type="pic" idx="14"/>
          </p:nvPr>
        </p:nvSpPr>
        <p:spPr>
          <a:xfrm>
            <a:off x="12204702" y="635000"/>
            <a:ext cx="11569039" cy="12446000"/>
          </a:xfrm>
          <a:prstGeom prst="rect">
            <a:avLst/>
          </a:prstGeom>
        </p:spPr>
        <p:txBody>
          <a:bodyPr lIns="91439" tIns="45719" rIns="91439" bIns="45719">
            <a:noAutofit/>
          </a:bodyPr>
          <a:lstStyle/>
          <a:p>
            <a:endParaRPr/>
          </a:p>
        </p:txBody>
      </p:sp>
      <p:sp>
        <p:nvSpPr>
          <p:cNvPr id="112" name="Insert Picture Here.png"/>
          <p:cNvSpPr>
            <a:spLocks noGrp="1"/>
          </p:cNvSpPr>
          <p:nvPr>
            <p:ph type="pic" sz="half" idx="15"/>
          </p:nvPr>
        </p:nvSpPr>
        <p:spPr>
          <a:xfrm>
            <a:off x="635663" y="6858002"/>
            <a:ext cx="11569039" cy="6223000"/>
          </a:xfrm>
          <a:prstGeom prst="rect">
            <a:avLst/>
          </a:prstGeom>
        </p:spPr>
        <p:txBody>
          <a:bodyPr lIns="91439" tIns="45719" rIns="91439" bIns="45719">
            <a:noAutofit/>
          </a:bodyPr>
          <a:lstStyle/>
          <a:p>
            <a:endParaRPr/>
          </a:p>
        </p:txBody>
      </p:sp>
      <p:sp>
        <p:nvSpPr>
          <p:cNvPr id="113" name="Slide Number"/>
          <p:cNvSpPr>
            <a:spLocks noGrp="1"/>
          </p:cNvSpPr>
          <p:nvPr>
            <p:ph type="sldNum" sz="quarter" idx="2"/>
          </p:nvPr>
        </p:nvSpPr>
        <p:spPr>
          <a:prstGeom prst="rect">
            <a:avLst/>
          </a:prstGeom>
        </p:spPr>
        <p:txBody>
          <a:bodyPr/>
          <a:lstStyle/>
          <a:p>
            <a:fld id="{86CB4B4D-7CA3-9044-876B-883B54F8677D}" type="slidenum">
              <a:rPr>
                <a:solidFill>
                  <a:srgbClr val="505050"/>
                </a:solidFill>
              </a:rPr>
              <a:pPr/>
              <a:t>‹Nº›</a:t>
            </a:fld>
            <a:endParaRPr>
              <a:solidFill>
                <a:srgbClr val="505050"/>
              </a:solidFill>
            </a:endParaRPr>
          </a:p>
        </p:txBody>
      </p:sp>
    </p:spTree>
    <p:extLst>
      <p:ext uri="{BB962C8B-B14F-4D97-AF65-F5344CB8AC3E}">
        <p14:creationId xmlns:p14="http://schemas.microsoft.com/office/powerpoint/2010/main" val="4085846460"/>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Slide #15">
    <p:spTree>
      <p:nvGrpSpPr>
        <p:cNvPr id="1" name=""/>
        <p:cNvGrpSpPr/>
        <p:nvPr/>
      </p:nvGrpSpPr>
      <p:grpSpPr>
        <a:xfrm>
          <a:off x="0" y="0"/>
          <a:ext cx="0" cy="0"/>
          <a:chOff x="0" y="0"/>
          <a:chExt cx="0" cy="0"/>
        </a:xfrm>
      </p:grpSpPr>
      <p:sp>
        <p:nvSpPr>
          <p:cNvPr id="150" name="Insert Picture Here.png"/>
          <p:cNvSpPr>
            <a:spLocks noGrp="1"/>
          </p:cNvSpPr>
          <p:nvPr>
            <p:ph type="pic" sz="half" idx="13"/>
          </p:nvPr>
        </p:nvSpPr>
        <p:spPr>
          <a:xfrm>
            <a:off x="635663" y="635000"/>
            <a:ext cx="5784521" cy="12446000"/>
          </a:xfrm>
          <a:prstGeom prst="rect">
            <a:avLst/>
          </a:prstGeom>
        </p:spPr>
        <p:txBody>
          <a:bodyPr lIns="91439" tIns="45719" rIns="91439" bIns="45719">
            <a:noAutofit/>
          </a:bodyPr>
          <a:lstStyle/>
          <a:p>
            <a:endParaRPr/>
          </a:p>
        </p:txBody>
      </p:sp>
      <p:sp>
        <p:nvSpPr>
          <p:cNvPr id="151" name="Insert Picture Here.png"/>
          <p:cNvSpPr>
            <a:spLocks noGrp="1"/>
          </p:cNvSpPr>
          <p:nvPr>
            <p:ph type="pic" sz="half" idx="14"/>
          </p:nvPr>
        </p:nvSpPr>
        <p:spPr>
          <a:xfrm>
            <a:off x="6420180" y="635000"/>
            <a:ext cx="5784521" cy="12446000"/>
          </a:xfrm>
          <a:prstGeom prst="rect">
            <a:avLst/>
          </a:prstGeom>
        </p:spPr>
        <p:txBody>
          <a:bodyPr lIns="91439" tIns="45719" rIns="91439" bIns="45719">
            <a:noAutofit/>
          </a:bodyPr>
          <a:lstStyle/>
          <a:p>
            <a:endParaRPr/>
          </a:p>
        </p:txBody>
      </p:sp>
      <p:sp>
        <p:nvSpPr>
          <p:cNvPr id="152" name="Insert Picture Here.png"/>
          <p:cNvSpPr>
            <a:spLocks noGrp="1"/>
          </p:cNvSpPr>
          <p:nvPr>
            <p:ph type="pic" sz="half" idx="15"/>
          </p:nvPr>
        </p:nvSpPr>
        <p:spPr>
          <a:xfrm>
            <a:off x="12204701" y="635000"/>
            <a:ext cx="5784521" cy="12446000"/>
          </a:xfrm>
          <a:prstGeom prst="rect">
            <a:avLst/>
          </a:prstGeom>
        </p:spPr>
        <p:txBody>
          <a:bodyPr lIns="91439" tIns="45719" rIns="91439" bIns="45719">
            <a:noAutofit/>
          </a:bodyPr>
          <a:lstStyle/>
          <a:p>
            <a:endParaRPr/>
          </a:p>
        </p:txBody>
      </p:sp>
      <p:sp>
        <p:nvSpPr>
          <p:cNvPr id="153" name="Insert Picture Here.png"/>
          <p:cNvSpPr>
            <a:spLocks noGrp="1"/>
          </p:cNvSpPr>
          <p:nvPr>
            <p:ph type="pic" sz="half" idx="16"/>
          </p:nvPr>
        </p:nvSpPr>
        <p:spPr>
          <a:xfrm>
            <a:off x="17989218" y="635000"/>
            <a:ext cx="5784521" cy="12446000"/>
          </a:xfrm>
          <a:prstGeom prst="rect">
            <a:avLst/>
          </a:prstGeom>
        </p:spPr>
        <p:txBody>
          <a:bodyPr lIns="91439" tIns="45719" rIns="91439" bIns="45719">
            <a:noAutofit/>
          </a:bodyPr>
          <a:lstStyle/>
          <a:p>
            <a:endParaRPr/>
          </a:p>
        </p:txBody>
      </p:sp>
      <p:sp>
        <p:nvSpPr>
          <p:cNvPr id="154" name="Slide Number"/>
          <p:cNvSpPr>
            <a:spLocks noGrp="1"/>
          </p:cNvSpPr>
          <p:nvPr>
            <p:ph type="sldNum" sz="quarter" idx="2"/>
          </p:nvPr>
        </p:nvSpPr>
        <p:spPr>
          <a:prstGeom prst="rect">
            <a:avLst/>
          </a:prstGeom>
        </p:spPr>
        <p:txBody>
          <a:bodyPr/>
          <a:lstStyle/>
          <a:p>
            <a:fld id="{86CB4B4D-7CA3-9044-876B-883B54F8677D}" type="slidenum">
              <a:rPr>
                <a:solidFill>
                  <a:srgbClr val="505050"/>
                </a:solidFill>
              </a:rPr>
              <a:pPr/>
              <a:t>‹Nº›</a:t>
            </a:fld>
            <a:endParaRPr>
              <a:solidFill>
                <a:srgbClr val="505050"/>
              </a:solidFill>
            </a:endParaRPr>
          </a:p>
        </p:txBody>
      </p:sp>
    </p:spTree>
    <p:extLst>
      <p:ext uri="{BB962C8B-B14F-4D97-AF65-F5344CB8AC3E}">
        <p14:creationId xmlns:p14="http://schemas.microsoft.com/office/powerpoint/2010/main" val="2357248426"/>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Slide #12">
    <p:spTree>
      <p:nvGrpSpPr>
        <p:cNvPr id="1" name=""/>
        <p:cNvGrpSpPr/>
        <p:nvPr/>
      </p:nvGrpSpPr>
      <p:grpSpPr>
        <a:xfrm>
          <a:off x="0" y="0"/>
          <a:ext cx="0" cy="0"/>
          <a:chOff x="0" y="0"/>
          <a:chExt cx="0" cy="0"/>
        </a:xfrm>
      </p:grpSpPr>
      <p:sp>
        <p:nvSpPr>
          <p:cNvPr id="120" name="Insert Picture Here.png"/>
          <p:cNvSpPr>
            <a:spLocks noGrp="1"/>
          </p:cNvSpPr>
          <p:nvPr>
            <p:ph type="pic" sz="half" idx="13"/>
          </p:nvPr>
        </p:nvSpPr>
        <p:spPr>
          <a:xfrm>
            <a:off x="635662" y="635002"/>
            <a:ext cx="11569041" cy="6223000"/>
          </a:xfrm>
          <a:prstGeom prst="rect">
            <a:avLst/>
          </a:prstGeom>
        </p:spPr>
        <p:txBody>
          <a:bodyPr lIns="91439" tIns="45719" rIns="91439" bIns="45719">
            <a:noAutofit/>
          </a:bodyPr>
          <a:lstStyle/>
          <a:p>
            <a:endParaRPr/>
          </a:p>
        </p:txBody>
      </p:sp>
      <p:sp>
        <p:nvSpPr>
          <p:cNvPr id="121" name="Insert Picture Here.png"/>
          <p:cNvSpPr>
            <a:spLocks noGrp="1"/>
          </p:cNvSpPr>
          <p:nvPr>
            <p:ph type="pic" sz="half" idx="14"/>
          </p:nvPr>
        </p:nvSpPr>
        <p:spPr>
          <a:xfrm>
            <a:off x="635663" y="6858002"/>
            <a:ext cx="11569039" cy="6223000"/>
          </a:xfrm>
          <a:prstGeom prst="rect">
            <a:avLst/>
          </a:prstGeom>
        </p:spPr>
        <p:txBody>
          <a:bodyPr lIns="91439" tIns="45719" rIns="91439" bIns="45719">
            <a:noAutofit/>
          </a:bodyPr>
          <a:lstStyle/>
          <a:p>
            <a:endParaRPr/>
          </a:p>
        </p:txBody>
      </p:sp>
      <p:sp>
        <p:nvSpPr>
          <p:cNvPr id="122" name="Rectangle"/>
          <p:cNvSpPr>
            <a:spLocks noGrp="1"/>
          </p:cNvSpPr>
          <p:nvPr>
            <p:ph type="body" idx="15"/>
          </p:nvPr>
        </p:nvSpPr>
        <p:spPr>
          <a:xfrm>
            <a:off x="12204702" y="635003"/>
            <a:ext cx="11569039" cy="12446002"/>
          </a:xfrm>
          <a:prstGeom prst="rect">
            <a:avLst/>
          </a:prstGeom>
          <a:solidFill>
            <a:srgbClr val="FFFFFF"/>
          </a:solidFill>
          <a:effectLst>
            <a:outerShdw blurRad="1270000" dist="635000" dir="8100000" rotWithShape="0">
              <a:srgbClr val="000000">
                <a:alpha val="25000"/>
              </a:srgbClr>
            </a:outerShdw>
          </a:effectLst>
        </p:spPr>
        <p:txBody>
          <a:bodyPr anchor="ctr">
            <a:noAutofit/>
          </a:bodyP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23" name="Slide Number"/>
          <p:cNvSpPr>
            <a:spLocks noGrp="1"/>
          </p:cNvSpPr>
          <p:nvPr>
            <p:ph type="sldNum" sz="quarter" idx="2"/>
          </p:nvPr>
        </p:nvSpPr>
        <p:spPr>
          <a:prstGeom prst="rect">
            <a:avLst/>
          </a:prstGeom>
        </p:spPr>
        <p:txBody>
          <a:bodyPr/>
          <a:lstStyle/>
          <a:p>
            <a:fld id="{86CB4B4D-7CA3-9044-876B-883B54F8677D}" type="slidenum">
              <a:rPr>
                <a:solidFill>
                  <a:srgbClr val="505050"/>
                </a:solidFill>
              </a:rPr>
              <a:pPr/>
              <a:t>‹Nº›</a:t>
            </a:fld>
            <a:endParaRPr>
              <a:solidFill>
                <a:srgbClr val="505050"/>
              </a:solidFill>
            </a:endParaRPr>
          </a:p>
        </p:txBody>
      </p:sp>
    </p:spTree>
    <p:extLst>
      <p:ext uri="{BB962C8B-B14F-4D97-AF65-F5344CB8AC3E}">
        <p14:creationId xmlns:p14="http://schemas.microsoft.com/office/powerpoint/2010/main" val="3376902156"/>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4_Diapositiva de título">
    <p:spTree>
      <p:nvGrpSpPr>
        <p:cNvPr id="1" name=""/>
        <p:cNvGrpSpPr/>
        <p:nvPr/>
      </p:nvGrpSpPr>
      <p:grpSpPr>
        <a:xfrm>
          <a:off x="0" y="0"/>
          <a:ext cx="0" cy="0"/>
          <a:chOff x="0" y="0"/>
          <a:chExt cx="0" cy="0"/>
        </a:xfrm>
      </p:grpSpPr>
      <p:sp>
        <p:nvSpPr>
          <p:cNvPr id="13" name="Marcador de texto 15"/>
          <p:cNvSpPr>
            <a:spLocks noGrp="1"/>
          </p:cNvSpPr>
          <p:nvPr>
            <p:ph type="body" sz="quarter" idx="11" hasCustomPrompt="1"/>
          </p:nvPr>
        </p:nvSpPr>
        <p:spPr>
          <a:xfrm>
            <a:off x="1432204" y="1617919"/>
            <a:ext cx="3911494" cy="1124278"/>
          </a:xfrm>
          <a:prstGeom prst="rect">
            <a:avLst/>
          </a:prstGeom>
        </p:spPr>
        <p:txBody>
          <a:bodyPr/>
          <a:lstStyle>
            <a:lvl1pPr marL="0" indent="0">
              <a:buFontTx/>
              <a:buNone/>
              <a:defRPr sz="4800">
                <a:solidFill>
                  <a:srgbClr val="505050"/>
                </a:solidFill>
              </a:defRPr>
            </a:lvl1pPr>
            <a:lvl2pPr marL="1219170" indent="0">
              <a:buFontTx/>
              <a:buNone/>
              <a:defRPr sz="4266">
                <a:solidFill>
                  <a:srgbClr val="505050"/>
                </a:solidFill>
              </a:defRPr>
            </a:lvl2pPr>
            <a:lvl3pPr marL="2438340" indent="0">
              <a:buFontTx/>
              <a:buNone/>
              <a:defRPr sz="4266">
                <a:solidFill>
                  <a:srgbClr val="505050"/>
                </a:solidFill>
              </a:defRPr>
            </a:lvl3pPr>
            <a:lvl4pPr marL="3657508" indent="0">
              <a:buFontTx/>
              <a:buNone/>
              <a:defRPr sz="4266">
                <a:solidFill>
                  <a:srgbClr val="505050"/>
                </a:solidFill>
              </a:defRPr>
            </a:lvl4pPr>
            <a:lvl5pPr marL="4876678" indent="0">
              <a:buFontTx/>
              <a:buNone/>
              <a:defRPr sz="4266">
                <a:solidFill>
                  <a:srgbClr val="505050"/>
                </a:solidFill>
              </a:defRPr>
            </a:lvl5pPr>
          </a:lstStyle>
          <a:p>
            <a:pPr lvl="0"/>
            <a:r>
              <a:rPr lang="es-ES"/>
              <a:t>Texto</a:t>
            </a:r>
          </a:p>
        </p:txBody>
      </p:sp>
      <p:sp>
        <p:nvSpPr>
          <p:cNvPr id="14" name="Marcador de texto 25"/>
          <p:cNvSpPr>
            <a:spLocks noGrp="1"/>
          </p:cNvSpPr>
          <p:nvPr>
            <p:ph type="body" sz="quarter" idx="13"/>
          </p:nvPr>
        </p:nvSpPr>
        <p:spPr>
          <a:xfrm>
            <a:off x="5880698" y="1715601"/>
            <a:ext cx="11667957" cy="928914"/>
          </a:xfrm>
          <a:prstGeom prst="rect">
            <a:avLst/>
          </a:prstGeom>
        </p:spPr>
        <p:txBody>
          <a:bodyPr/>
          <a:lstStyle>
            <a:lvl1pPr marL="0" indent="0">
              <a:buFontTx/>
              <a:buNone/>
              <a:defRPr sz="3200">
                <a:solidFill>
                  <a:srgbClr val="505050"/>
                </a:solidFill>
              </a:defRPr>
            </a:lvl1pPr>
            <a:lvl2pPr marL="1219170" indent="0">
              <a:buFontTx/>
              <a:buNone/>
              <a:defRPr sz="3734">
                <a:solidFill>
                  <a:srgbClr val="505050"/>
                </a:solidFill>
              </a:defRPr>
            </a:lvl2pPr>
            <a:lvl3pPr marL="2438340" indent="0">
              <a:buFontTx/>
              <a:buNone/>
              <a:defRPr sz="3734">
                <a:solidFill>
                  <a:srgbClr val="505050"/>
                </a:solidFill>
              </a:defRPr>
            </a:lvl3pPr>
            <a:lvl4pPr marL="3657508" indent="0">
              <a:buFontTx/>
              <a:buNone/>
              <a:defRPr sz="3734">
                <a:solidFill>
                  <a:srgbClr val="505050"/>
                </a:solidFill>
              </a:defRPr>
            </a:lvl4pPr>
            <a:lvl5pPr marL="4876678" indent="0">
              <a:buFontTx/>
              <a:buNone/>
              <a:defRPr sz="3734">
                <a:solidFill>
                  <a:srgbClr val="505050"/>
                </a:solidFill>
              </a:defRPr>
            </a:lvl5pPr>
          </a:lstStyle>
          <a:p>
            <a:pPr lvl="0"/>
            <a:r>
              <a:rPr lang="es-ES"/>
              <a:t>Haga clic para modificar el estilo de texto del patrón</a:t>
            </a:r>
          </a:p>
          <a:p>
            <a:pPr lvl="0"/>
            <a:endParaRPr lang="es-ES"/>
          </a:p>
          <a:p>
            <a:pPr lvl="0"/>
            <a:endParaRPr lang="es-ES"/>
          </a:p>
        </p:txBody>
      </p:sp>
      <p:sp>
        <p:nvSpPr>
          <p:cNvPr id="15" name="Marcador de texto 27"/>
          <p:cNvSpPr>
            <a:spLocks noGrp="1"/>
          </p:cNvSpPr>
          <p:nvPr>
            <p:ph type="body" sz="quarter" idx="14" hasCustomPrompt="1"/>
          </p:nvPr>
        </p:nvSpPr>
        <p:spPr>
          <a:xfrm>
            <a:off x="1156056" y="6163737"/>
            <a:ext cx="22220640" cy="1197170"/>
          </a:xfrm>
          <a:prstGeom prst="rect">
            <a:avLst/>
          </a:prstGeom>
        </p:spPr>
        <p:txBody>
          <a:bodyPr/>
          <a:lstStyle>
            <a:lvl1pPr marL="0" indent="0" algn="l">
              <a:buNone/>
              <a:defRPr sz="3734" baseline="0">
                <a:solidFill>
                  <a:srgbClr val="6785C1"/>
                </a:solidFill>
              </a:defRPr>
            </a:lvl1pPr>
            <a:lvl2pPr marL="1219170" indent="0">
              <a:buNone/>
              <a:defRPr sz="3734">
                <a:solidFill>
                  <a:srgbClr val="505050"/>
                </a:solidFill>
              </a:defRPr>
            </a:lvl2pPr>
            <a:lvl3pPr marL="2438340" indent="0">
              <a:buNone/>
              <a:defRPr sz="3734">
                <a:solidFill>
                  <a:srgbClr val="505050"/>
                </a:solidFill>
              </a:defRPr>
            </a:lvl3pPr>
            <a:lvl4pPr marL="3657508" indent="0">
              <a:buNone/>
              <a:defRPr sz="3734">
                <a:solidFill>
                  <a:srgbClr val="505050"/>
                </a:solidFill>
              </a:defRPr>
            </a:lvl4pPr>
            <a:lvl5pPr marL="4876678" indent="0">
              <a:buNone/>
              <a:defRPr sz="3734">
                <a:solidFill>
                  <a:srgbClr val="505050"/>
                </a:solidFill>
              </a:defRPr>
            </a:lvl5pPr>
          </a:lstStyle>
          <a:p>
            <a:pPr lvl="0"/>
            <a:r>
              <a:rPr lang="es-ES"/>
              <a:t>Subtítulo (</a:t>
            </a:r>
            <a:r>
              <a:rPr lang="es-ES" err="1"/>
              <a:t>arial</a:t>
            </a:r>
            <a:r>
              <a:rPr lang="es-ES"/>
              <a:t> 14, azul)</a:t>
            </a:r>
          </a:p>
        </p:txBody>
      </p:sp>
      <p:sp>
        <p:nvSpPr>
          <p:cNvPr id="16" name="Marcador de texto 29"/>
          <p:cNvSpPr>
            <a:spLocks noGrp="1"/>
          </p:cNvSpPr>
          <p:nvPr>
            <p:ph type="body" sz="quarter" idx="15" hasCustomPrompt="1"/>
          </p:nvPr>
        </p:nvSpPr>
        <p:spPr>
          <a:xfrm>
            <a:off x="1156058" y="4755811"/>
            <a:ext cx="22220636" cy="995678"/>
          </a:xfrm>
          <a:prstGeom prst="rect">
            <a:avLst/>
          </a:prstGeom>
        </p:spPr>
        <p:txBody>
          <a:bodyPr/>
          <a:lstStyle>
            <a:lvl1pPr marL="0" indent="0" algn="l">
              <a:buFontTx/>
              <a:buNone/>
              <a:defRPr sz="4800" b="1">
                <a:solidFill>
                  <a:schemeClr val="tx2"/>
                </a:solidFill>
                <a:latin typeface="+mj-lt"/>
              </a:defRPr>
            </a:lvl1pPr>
            <a:lvl2pPr marL="1219170" indent="0">
              <a:buFontTx/>
              <a:buNone/>
              <a:defRPr>
                <a:solidFill>
                  <a:srgbClr val="6785C1"/>
                </a:solidFill>
              </a:defRPr>
            </a:lvl2pPr>
            <a:lvl3pPr marL="2438340" indent="0">
              <a:buFontTx/>
              <a:buNone/>
              <a:defRPr>
                <a:solidFill>
                  <a:srgbClr val="6785C1"/>
                </a:solidFill>
              </a:defRPr>
            </a:lvl3pPr>
            <a:lvl4pPr marL="3657508" indent="0">
              <a:buFontTx/>
              <a:buNone/>
              <a:defRPr>
                <a:solidFill>
                  <a:srgbClr val="6785C1"/>
                </a:solidFill>
              </a:defRPr>
            </a:lvl4pPr>
            <a:lvl5pPr marL="4876678" indent="0">
              <a:buFontTx/>
              <a:buNone/>
              <a:defRPr>
                <a:solidFill>
                  <a:srgbClr val="6785C1"/>
                </a:solidFill>
              </a:defRPr>
            </a:lvl5pPr>
          </a:lstStyle>
          <a:p>
            <a:pPr lvl="0"/>
            <a:r>
              <a:rPr lang="es-ES"/>
              <a:t>Título (Arial 18 bol verde)</a:t>
            </a:r>
          </a:p>
        </p:txBody>
      </p:sp>
      <p:sp>
        <p:nvSpPr>
          <p:cNvPr id="17" name="Marcador de texto 38"/>
          <p:cNvSpPr>
            <a:spLocks noGrp="1"/>
          </p:cNvSpPr>
          <p:nvPr>
            <p:ph type="body" sz="quarter" idx="19" hasCustomPrompt="1"/>
          </p:nvPr>
        </p:nvSpPr>
        <p:spPr>
          <a:xfrm>
            <a:off x="1156051" y="7773155"/>
            <a:ext cx="22220642" cy="8217122"/>
          </a:xfrm>
          <a:prstGeom prst="rect">
            <a:avLst/>
          </a:prstGeom>
        </p:spPr>
        <p:txBody>
          <a:bodyPr/>
          <a:lstStyle>
            <a:lvl1pPr marL="0" indent="0" algn="l">
              <a:buFontTx/>
              <a:buNone/>
              <a:defRPr sz="3200" baseline="0">
                <a:solidFill>
                  <a:srgbClr val="505050"/>
                </a:solidFill>
              </a:defRPr>
            </a:lvl1pPr>
            <a:lvl2pPr>
              <a:defRPr sz="2400">
                <a:solidFill>
                  <a:srgbClr val="505050"/>
                </a:solidFill>
              </a:defRPr>
            </a:lvl2pPr>
            <a:lvl3pPr>
              <a:defRPr sz="2400">
                <a:solidFill>
                  <a:srgbClr val="505050"/>
                </a:solidFill>
              </a:defRPr>
            </a:lvl3pPr>
            <a:lvl4pPr>
              <a:defRPr sz="2400">
                <a:solidFill>
                  <a:srgbClr val="505050"/>
                </a:solidFill>
              </a:defRPr>
            </a:lvl4pPr>
            <a:lvl5pPr>
              <a:defRPr sz="2400">
                <a:solidFill>
                  <a:srgbClr val="505050"/>
                </a:solidFill>
              </a:defRPr>
            </a:lvl5pPr>
          </a:lstStyle>
          <a:p>
            <a:pPr lvl="0"/>
            <a:r>
              <a:rPr lang="es-ES"/>
              <a:t>Cuerpo texto (</a:t>
            </a:r>
            <a:r>
              <a:rPr lang="es-ES" err="1"/>
              <a:t>arial</a:t>
            </a:r>
            <a:r>
              <a:rPr lang="es-ES"/>
              <a:t> 12, gris)</a:t>
            </a:r>
          </a:p>
        </p:txBody>
      </p:sp>
      <p:cxnSp>
        <p:nvCxnSpPr>
          <p:cNvPr id="18" name="Conector recto 19"/>
          <p:cNvCxnSpPr/>
          <p:nvPr userDrawn="1"/>
        </p:nvCxnSpPr>
        <p:spPr>
          <a:xfrm flipH="1">
            <a:off x="962313" y="1239140"/>
            <a:ext cx="32976" cy="1970456"/>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4" name="13 Imagen"/>
          <p:cNvPicPr>
            <a:picLocks noChangeAspect="1"/>
          </p:cNvPicPr>
          <p:nvPr userDrawn="1"/>
        </p:nvPicPr>
        <p:blipFill rotWithShape="1">
          <a:blip r:embed="rId2" cstate="print">
            <a:extLst>
              <a:ext uri="{28A0092B-C50C-407E-A947-70E740481C1C}">
                <a14:useLocalDpi xmlns:a14="http://schemas.microsoft.com/office/drawing/2010/main" val="0"/>
              </a:ext>
            </a:extLst>
          </a:blip>
          <a:srcRect l="13336" t="18939" r="12616" b="19389"/>
          <a:stretch/>
        </p:blipFill>
        <p:spPr>
          <a:xfrm>
            <a:off x="19324788" y="521298"/>
            <a:ext cx="4220974" cy="2417880"/>
          </a:xfrm>
          <a:prstGeom prst="rect">
            <a:avLst/>
          </a:prstGeom>
        </p:spPr>
      </p:pic>
      <p:sp>
        <p:nvSpPr>
          <p:cNvPr id="25" name="Rectángulo 58"/>
          <p:cNvSpPr/>
          <p:nvPr userDrawn="1"/>
        </p:nvSpPr>
        <p:spPr>
          <a:xfrm>
            <a:off x="-3644" y="13258304"/>
            <a:ext cx="24409400" cy="512464"/>
          </a:xfrm>
          <a:prstGeom prst="rect">
            <a:avLst/>
          </a:prstGeom>
          <a:gradFill>
            <a:gsLst>
              <a:gs pos="0">
                <a:srgbClr val="9AAE04"/>
              </a:gs>
              <a:gs pos="100000">
                <a:srgbClr val="6785C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endParaRPr lang="es-ES" sz="3734" kern="1200">
              <a:solidFill>
                <a:srgbClr val="FFFFFF"/>
              </a:solidFill>
            </a:endParaRPr>
          </a:p>
        </p:txBody>
      </p:sp>
    </p:spTree>
    <p:extLst>
      <p:ext uri="{BB962C8B-B14F-4D97-AF65-F5344CB8AC3E}">
        <p14:creationId xmlns:p14="http://schemas.microsoft.com/office/powerpoint/2010/main" val="22298185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Título y subtítulo">
    <p:bg>
      <p:bgPr>
        <a:solidFill>
          <a:srgbClr val="FFFFFF"/>
        </a:solidFill>
        <a:effectLst/>
      </p:bgPr>
    </p:bg>
    <p:spTree>
      <p:nvGrpSpPr>
        <p:cNvPr id="1" name=""/>
        <p:cNvGrpSpPr/>
        <p:nvPr/>
      </p:nvGrpSpPr>
      <p:grpSpPr>
        <a:xfrm>
          <a:off x="0" y="0"/>
          <a:ext cx="0" cy="0"/>
          <a:chOff x="0" y="0"/>
          <a:chExt cx="0" cy="0"/>
        </a:xfrm>
      </p:grpSpPr>
      <p:sp>
        <p:nvSpPr>
          <p:cNvPr id="354" name="Texto del título"/>
          <p:cNvSpPr txBox="1">
            <a:spLocks noGrp="1"/>
          </p:cNvSpPr>
          <p:nvPr>
            <p:ph type="title"/>
          </p:nvPr>
        </p:nvSpPr>
        <p:spPr>
          <a:xfrm>
            <a:off x="1779852" y="2298700"/>
            <a:ext cx="20849696" cy="4648200"/>
          </a:xfrm>
          <a:prstGeom prst="rect">
            <a:avLst/>
          </a:prstGeom>
        </p:spPr>
        <p:txBody>
          <a:bodyPr anchor="b"/>
          <a:lstStyle/>
          <a:p>
            <a:r>
              <a:t>Texto del título</a:t>
            </a:r>
          </a:p>
        </p:txBody>
      </p:sp>
      <p:sp>
        <p:nvSpPr>
          <p:cNvPr id="355" name="Nivel de texto 1…"/>
          <p:cNvSpPr txBox="1">
            <a:spLocks noGrp="1"/>
          </p:cNvSpPr>
          <p:nvPr>
            <p:ph type="body" sz="quarter" idx="1"/>
          </p:nvPr>
        </p:nvSpPr>
        <p:spPr>
          <a:xfrm>
            <a:off x="1779852" y="7073900"/>
            <a:ext cx="20849696" cy="1587500"/>
          </a:xfrm>
          <a:prstGeom prst="rect">
            <a:avLst/>
          </a:prstGeom>
        </p:spPr>
        <p:txBody>
          <a:bodyPr anchor="t"/>
          <a:lstStyle>
            <a:lvl1pPr marL="0" indent="0" algn="l">
              <a:spcBef>
                <a:spcPts val="0"/>
              </a:spcBef>
              <a:buSzTx/>
              <a:buNone/>
              <a:defRPr sz="4000">
                <a:solidFill>
                  <a:srgbClr val="FFFFFF"/>
                </a:solidFill>
                <a:latin typeface="Graphik Semibold"/>
                <a:ea typeface="Graphik Semibold"/>
                <a:cs typeface="Graphik Semibold"/>
                <a:sym typeface="Graphik Semibold"/>
              </a:defRPr>
            </a:lvl1pPr>
            <a:lvl2pPr marL="0" indent="228600" algn="l">
              <a:spcBef>
                <a:spcPts val="0"/>
              </a:spcBef>
              <a:buSzTx/>
              <a:buNone/>
              <a:defRPr sz="4000">
                <a:solidFill>
                  <a:srgbClr val="FFFFFF"/>
                </a:solidFill>
                <a:latin typeface="Graphik Semibold"/>
                <a:ea typeface="Graphik Semibold"/>
                <a:cs typeface="Graphik Semibold"/>
                <a:sym typeface="Graphik Semibold"/>
              </a:defRPr>
            </a:lvl2pPr>
            <a:lvl3pPr marL="0" indent="457200" algn="l">
              <a:spcBef>
                <a:spcPts val="0"/>
              </a:spcBef>
              <a:buSzTx/>
              <a:buNone/>
              <a:defRPr sz="4000">
                <a:solidFill>
                  <a:srgbClr val="FFFFFF"/>
                </a:solidFill>
                <a:latin typeface="Graphik Semibold"/>
                <a:ea typeface="Graphik Semibold"/>
                <a:cs typeface="Graphik Semibold"/>
                <a:sym typeface="Graphik Semibold"/>
              </a:defRPr>
            </a:lvl3pPr>
            <a:lvl4pPr marL="0" indent="685800" algn="l">
              <a:spcBef>
                <a:spcPts val="0"/>
              </a:spcBef>
              <a:buSzTx/>
              <a:buNone/>
              <a:defRPr sz="4000">
                <a:solidFill>
                  <a:srgbClr val="FFFFFF"/>
                </a:solidFill>
                <a:latin typeface="Graphik Semibold"/>
                <a:ea typeface="Graphik Semibold"/>
                <a:cs typeface="Graphik Semibold"/>
                <a:sym typeface="Graphik Semibold"/>
              </a:defRPr>
            </a:lvl4pPr>
            <a:lvl5pPr marL="0" indent="914400" algn="l">
              <a:spcBef>
                <a:spcPts val="0"/>
              </a:spcBef>
              <a:buSzTx/>
              <a:buNone/>
              <a:defRPr sz="4000">
                <a:solidFill>
                  <a:srgbClr val="FFFFFF"/>
                </a:solidFill>
                <a:latin typeface="Graphik Semibold"/>
                <a:ea typeface="Graphik Semibold"/>
                <a:cs typeface="Graphik Semibold"/>
                <a:sym typeface="Graphik Semibold"/>
              </a:defRPr>
            </a:lvl5pPr>
          </a:lstStyle>
          <a:p>
            <a:r>
              <a:t>Nivel de texto 1</a:t>
            </a:r>
          </a:p>
          <a:p>
            <a:pPr lvl="1"/>
            <a:r>
              <a:t>Nivel de texto 2</a:t>
            </a:r>
          </a:p>
          <a:p>
            <a:pPr lvl="2"/>
            <a:r>
              <a:t>Nivel de texto 3</a:t>
            </a:r>
          </a:p>
          <a:p>
            <a:pPr lvl="3"/>
            <a:r>
              <a:t>Nivel de texto 4</a:t>
            </a:r>
          </a:p>
          <a:p>
            <a:pPr lvl="4"/>
            <a:r>
              <a:t>Nivel de texto 5</a:t>
            </a:r>
          </a:p>
        </p:txBody>
      </p:sp>
      <p:sp>
        <p:nvSpPr>
          <p:cNvPr id="356" name="Número de diapositiva"/>
          <p:cNvSpPr txBox="1">
            <a:spLocks noGrp="1"/>
          </p:cNvSpPr>
          <p:nvPr>
            <p:ph type="sldNum" sz="quarter" idx="2"/>
          </p:nvPr>
        </p:nvSpPr>
        <p:spPr>
          <a:xfrm>
            <a:off x="11971490" y="13081000"/>
            <a:ext cx="453710" cy="469900"/>
          </a:xfrm>
          <a:prstGeom prst="rect">
            <a:avLst/>
          </a:prstGeom>
        </p:spPr>
        <p:txBody>
          <a:bodyPr/>
          <a:lstStyle>
            <a:lvl1pPr algn="ctr">
              <a:defRPr sz="2400">
                <a:latin typeface="+mj-lt"/>
                <a:ea typeface="+mj-ea"/>
                <a:cs typeface="+mj-cs"/>
                <a:sym typeface="Helvetica Light"/>
              </a:defRPr>
            </a:lvl1pPr>
          </a:lstStyle>
          <a:p>
            <a:fld id="{86CB4B4D-7CA3-9044-876B-883B54F8677D}" type="slidenum">
              <a:rPr>
                <a:solidFill>
                  <a:srgbClr val="505050"/>
                </a:solidFill>
              </a:rPr>
              <a:pPr/>
              <a:t>‹Nº›</a:t>
            </a:fld>
            <a:endParaRPr>
              <a:solidFill>
                <a:srgbClr val="505050"/>
              </a:solidFill>
            </a:endParaRPr>
          </a:p>
        </p:txBody>
      </p:sp>
    </p:spTree>
    <p:extLst>
      <p:ext uri="{BB962C8B-B14F-4D97-AF65-F5344CB8AC3E}">
        <p14:creationId xmlns:p14="http://schemas.microsoft.com/office/powerpoint/2010/main" val="708700549"/>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Cover with picture 6">
    <p:spTree>
      <p:nvGrpSpPr>
        <p:cNvPr id="1" name=""/>
        <p:cNvGrpSpPr/>
        <p:nvPr/>
      </p:nvGrpSpPr>
      <p:grpSpPr>
        <a:xfrm>
          <a:off x="0" y="0"/>
          <a:ext cx="0" cy="0"/>
          <a:chOff x="0" y="0"/>
          <a:chExt cx="0" cy="0"/>
        </a:xfrm>
      </p:grpSpPr>
      <p:pic>
        <p:nvPicPr>
          <p:cNvPr id="13" name="Imagem 12">
            <a:extLst>
              <a:ext uri="{FF2B5EF4-FFF2-40B4-BE49-F238E27FC236}">
                <a16:creationId xmlns:a16="http://schemas.microsoft.com/office/drawing/2014/main" id="{6A62E7CC-D3EA-F54E-898A-726C8B0B7BE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24409400" cy="13716000"/>
          </a:xfrm>
          <a:prstGeom prst="rect">
            <a:avLst/>
          </a:prstGeom>
        </p:spPr>
      </p:pic>
      <p:sp>
        <p:nvSpPr>
          <p:cNvPr id="9" name="Título 1">
            <a:extLst>
              <a:ext uri="{FF2B5EF4-FFF2-40B4-BE49-F238E27FC236}">
                <a16:creationId xmlns:a16="http://schemas.microsoft.com/office/drawing/2014/main" id="{A307851A-0251-644D-9130-A5CAAFE687E3}"/>
              </a:ext>
            </a:extLst>
          </p:cNvPr>
          <p:cNvSpPr>
            <a:spLocks noGrp="1"/>
          </p:cNvSpPr>
          <p:nvPr>
            <p:ph type="ctrTitle" hasCustomPrompt="1"/>
          </p:nvPr>
        </p:nvSpPr>
        <p:spPr>
          <a:xfrm>
            <a:off x="1331384" y="1960750"/>
            <a:ext cx="12093787" cy="4481880"/>
          </a:xfrm>
        </p:spPr>
        <p:txBody>
          <a:bodyPr anchor="t" anchorCtr="0">
            <a:noAutofit/>
          </a:bodyPr>
          <a:lstStyle>
            <a:lvl1pPr algn="l">
              <a:defRPr sz="10400">
                <a:solidFill>
                  <a:schemeClr val="bg1"/>
                </a:solidFill>
                <a:latin typeface="Century Gothic" panose="020B0502020202020204" pitchFamily="34" charset="0"/>
              </a:defRPr>
            </a:lvl1pPr>
          </a:lstStyle>
          <a:p>
            <a:r>
              <a:rPr lang="en-US" noProof="0"/>
              <a:t>Title of the</a:t>
            </a:r>
            <a:br>
              <a:rPr lang="en-US" noProof="0"/>
            </a:br>
            <a:r>
              <a:rPr lang="en-US" noProof="0"/>
              <a:t>presentation – up to 3 lines (font 52)</a:t>
            </a:r>
          </a:p>
        </p:txBody>
      </p:sp>
      <p:sp>
        <p:nvSpPr>
          <p:cNvPr id="10" name="Subtítulo 2">
            <a:extLst>
              <a:ext uri="{FF2B5EF4-FFF2-40B4-BE49-F238E27FC236}">
                <a16:creationId xmlns:a16="http://schemas.microsoft.com/office/drawing/2014/main" id="{C628657D-BF41-6340-9575-7242E7720277}"/>
              </a:ext>
            </a:extLst>
          </p:cNvPr>
          <p:cNvSpPr>
            <a:spLocks noGrp="1"/>
          </p:cNvSpPr>
          <p:nvPr>
            <p:ph type="subTitle" idx="1" hasCustomPrompt="1"/>
          </p:nvPr>
        </p:nvSpPr>
        <p:spPr>
          <a:xfrm>
            <a:off x="1331384" y="7532356"/>
            <a:ext cx="12093787" cy="3311524"/>
          </a:xfrm>
        </p:spPr>
        <p:txBody>
          <a:bodyPr>
            <a:noAutofit/>
          </a:bodyPr>
          <a:lstStyle>
            <a:lvl1pPr marL="0" indent="0" algn="l">
              <a:lnSpc>
                <a:spcPct val="100000"/>
              </a:lnSpc>
              <a:buNone/>
              <a:defRPr sz="4000">
                <a:solidFill>
                  <a:schemeClr val="bg1"/>
                </a:solidFill>
                <a:latin typeface="Century Gothic" panose="020B050202020202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noProof="0"/>
              <a:t>Subtitle</a:t>
            </a:r>
          </a:p>
        </p:txBody>
      </p:sp>
      <p:sp>
        <p:nvSpPr>
          <p:cNvPr id="2" name="Date Placeholder 1">
            <a:extLst>
              <a:ext uri="{FF2B5EF4-FFF2-40B4-BE49-F238E27FC236}">
                <a16:creationId xmlns:a16="http://schemas.microsoft.com/office/drawing/2014/main" id="{BD971D22-0D8A-124B-B2E2-F0661B864A64}"/>
              </a:ext>
            </a:extLst>
          </p:cNvPr>
          <p:cNvSpPr>
            <a:spLocks noGrp="1"/>
          </p:cNvSpPr>
          <p:nvPr>
            <p:ph type="dt" sz="half" idx="10"/>
          </p:nvPr>
        </p:nvSpPr>
        <p:spPr>
          <a:xfrm>
            <a:off x="1309589" y="12712701"/>
            <a:ext cx="5860673" cy="730250"/>
          </a:xfrm>
          <a:prstGeom prst="rect">
            <a:avLst/>
          </a:prstGeom>
        </p:spPr>
        <p:txBody>
          <a:bodyPr/>
          <a:lstStyle>
            <a:lvl1pPr>
              <a:defRPr>
                <a:solidFill>
                  <a:schemeClr val="bg1"/>
                </a:solidFill>
              </a:defRPr>
            </a:lvl1pPr>
          </a:lstStyle>
          <a:p>
            <a:fld id="{C62BDB9C-98A7-6947-B035-93B3EDFFAF54}" type="datetime4">
              <a:rPr lang="en-US" smtClean="0"/>
              <a:pPr/>
              <a:t>April 19, 2021</a:t>
            </a:fld>
            <a:endParaRPr lang="en-US"/>
          </a:p>
        </p:txBody>
      </p:sp>
      <p:sp>
        <p:nvSpPr>
          <p:cNvPr id="3" name="Footer Placeholder 2">
            <a:extLst>
              <a:ext uri="{FF2B5EF4-FFF2-40B4-BE49-F238E27FC236}">
                <a16:creationId xmlns:a16="http://schemas.microsoft.com/office/drawing/2014/main" id="{698589F0-2F58-4A4E-B1B4-60A9AC9D2A00}"/>
              </a:ext>
            </a:extLst>
          </p:cNvPr>
          <p:cNvSpPr>
            <a:spLocks noGrp="1"/>
          </p:cNvSpPr>
          <p:nvPr>
            <p:ph type="ftr" sz="quarter" idx="11"/>
          </p:nvPr>
        </p:nvSpPr>
        <p:spPr>
          <a:xfrm>
            <a:off x="9062359" y="12712701"/>
            <a:ext cx="14037453" cy="730250"/>
          </a:xfrm>
          <a:prstGeom prst="rect">
            <a:avLst/>
          </a:prstGeom>
        </p:spPr>
        <p:txBody>
          <a:bodyPr/>
          <a:lstStyle>
            <a:lvl1pPr>
              <a:defRPr>
                <a:solidFill>
                  <a:schemeClr val="bg1"/>
                </a:solidFill>
              </a:defRPr>
            </a:lvl1pPr>
          </a:lstStyle>
          <a:p>
            <a:pPr algn="r"/>
            <a:r>
              <a:rPr lang="en-US"/>
              <a:t>everis © 2018</a:t>
            </a:r>
          </a:p>
        </p:txBody>
      </p:sp>
      <p:pic>
        <p:nvPicPr>
          <p:cNvPr id="11" name="Imagem 10">
            <a:extLst>
              <a:ext uri="{FF2B5EF4-FFF2-40B4-BE49-F238E27FC236}">
                <a16:creationId xmlns:a16="http://schemas.microsoft.com/office/drawing/2014/main" id="{43F445FC-2BD2-3644-AD5D-23FE9B8DF078}"/>
              </a:ext>
            </a:extLst>
          </p:cNvPr>
          <p:cNvPicPr>
            <a:picLocks noChangeAspect="1"/>
          </p:cNvPicPr>
          <p:nvPr userDrawn="1"/>
        </p:nvPicPr>
        <p:blipFill>
          <a:blip r:embed="rId3"/>
          <a:stretch>
            <a:fillRect/>
          </a:stretch>
        </p:blipFill>
        <p:spPr>
          <a:xfrm>
            <a:off x="20567277" y="53725"/>
            <a:ext cx="3862465" cy="2583782"/>
          </a:xfrm>
          <a:prstGeom prst="rect">
            <a:avLst/>
          </a:prstGeom>
        </p:spPr>
      </p:pic>
    </p:spTree>
    <p:extLst>
      <p:ext uri="{BB962C8B-B14F-4D97-AF65-F5344CB8AC3E}">
        <p14:creationId xmlns:p14="http://schemas.microsoft.com/office/powerpoint/2010/main" val="3082172920"/>
      </p:ext>
    </p:extLst>
  </p:cSld>
  <p:clrMapOvr>
    <a:masterClrMapping/>
  </p:clrMapOvr>
  <p:transition spd="slow">
    <p:push dir="u"/>
  </p:transition>
  <p:extLst>
    <p:ext uri="{DCECCB84-F9BA-43D5-87BE-67443E8EF086}">
      <p15:sldGuideLst xmlns:p15="http://schemas.microsoft.com/office/powerpoint/2012/main">
        <p15:guide id="1" orient="horz">
          <p15:clr>
            <a:srgbClr val="FBAE40"/>
          </p15:clr>
        </p15:guide>
        <p15:guide id="2"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hanks with picture 6">
    <p:spTree>
      <p:nvGrpSpPr>
        <p:cNvPr id="1" name=""/>
        <p:cNvGrpSpPr/>
        <p:nvPr/>
      </p:nvGrpSpPr>
      <p:grpSpPr>
        <a:xfrm>
          <a:off x="0" y="0"/>
          <a:ext cx="0" cy="0"/>
          <a:chOff x="0" y="0"/>
          <a:chExt cx="0" cy="0"/>
        </a:xfrm>
      </p:grpSpPr>
      <p:pic>
        <p:nvPicPr>
          <p:cNvPr id="13" name="Imagem 12">
            <a:extLst>
              <a:ext uri="{FF2B5EF4-FFF2-40B4-BE49-F238E27FC236}">
                <a16:creationId xmlns:a16="http://schemas.microsoft.com/office/drawing/2014/main" id="{6A62E7CC-D3EA-F54E-898A-726C8B0B7BE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24409400" cy="13716000"/>
          </a:xfrm>
          <a:prstGeom prst="rect">
            <a:avLst/>
          </a:prstGeom>
        </p:spPr>
      </p:pic>
      <p:sp>
        <p:nvSpPr>
          <p:cNvPr id="11" name="Título 1">
            <a:extLst>
              <a:ext uri="{FF2B5EF4-FFF2-40B4-BE49-F238E27FC236}">
                <a16:creationId xmlns:a16="http://schemas.microsoft.com/office/drawing/2014/main" id="{C3F19F3E-8D48-0044-8862-94AE3056C085}"/>
              </a:ext>
            </a:extLst>
          </p:cNvPr>
          <p:cNvSpPr>
            <a:spLocks noGrp="1"/>
          </p:cNvSpPr>
          <p:nvPr>
            <p:ph type="ctrTitle" hasCustomPrompt="1"/>
          </p:nvPr>
        </p:nvSpPr>
        <p:spPr>
          <a:xfrm>
            <a:off x="1340617" y="4393822"/>
            <a:ext cx="8497671" cy="2296280"/>
          </a:xfrm>
        </p:spPr>
        <p:txBody>
          <a:bodyPr anchor="t" anchorCtr="0">
            <a:noAutofit/>
          </a:bodyPr>
          <a:lstStyle>
            <a:lvl1pPr algn="l">
              <a:lnSpc>
                <a:spcPct val="100000"/>
              </a:lnSpc>
              <a:defRPr sz="13200" b="1">
                <a:solidFill>
                  <a:schemeClr val="bg1"/>
                </a:solidFill>
                <a:latin typeface="Century Gothic" panose="020B0502020202020204" pitchFamily="34" charset="0"/>
              </a:defRPr>
            </a:lvl1pPr>
          </a:lstStyle>
          <a:p>
            <a:r>
              <a:rPr lang="en-US" noProof="0"/>
              <a:t>Thanks!</a:t>
            </a:r>
          </a:p>
        </p:txBody>
      </p:sp>
      <p:sp>
        <p:nvSpPr>
          <p:cNvPr id="12" name="Subtítulo 2">
            <a:extLst>
              <a:ext uri="{FF2B5EF4-FFF2-40B4-BE49-F238E27FC236}">
                <a16:creationId xmlns:a16="http://schemas.microsoft.com/office/drawing/2014/main" id="{042F906A-C848-5F40-9204-58C3270FF7A3}"/>
              </a:ext>
            </a:extLst>
          </p:cNvPr>
          <p:cNvSpPr>
            <a:spLocks noGrp="1"/>
          </p:cNvSpPr>
          <p:nvPr>
            <p:ph type="subTitle" idx="1" hasCustomPrompt="1"/>
          </p:nvPr>
        </p:nvSpPr>
        <p:spPr>
          <a:xfrm>
            <a:off x="1379983" y="7235117"/>
            <a:ext cx="7646879" cy="1089078"/>
          </a:xfrm>
        </p:spPr>
        <p:txBody>
          <a:bodyPr>
            <a:noAutofit/>
          </a:bodyPr>
          <a:lstStyle>
            <a:lvl1pPr marL="0" indent="0" algn="l">
              <a:lnSpc>
                <a:spcPct val="100000"/>
              </a:lnSpc>
              <a:buNone/>
              <a:defRPr sz="2400">
                <a:solidFill>
                  <a:schemeClr val="bg1"/>
                </a:solidFill>
                <a:latin typeface="Century Gothic" panose="020B050202020202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noProof="0"/>
              <a:t>Inspiring sentence</a:t>
            </a:r>
          </a:p>
        </p:txBody>
      </p:sp>
      <p:sp>
        <p:nvSpPr>
          <p:cNvPr id="15" name="Date Placeholder 4">
            <a:extLst>
              <a:ext uri="{FF2B5EF4-FFF2-40B4-BE49-F238E27FC236}">
                <a16:creationId xmlns:a16="http://schemas.microsoft.com/office/drawing/2014/main" id="{F4F3C1CE-C47B-C24F-A462-9F41CFA8FD52}"/>
              </a:ext>
            </a:extLst>
          </p:cNvPr>
          <p:cNvSpPr>
            <a:spLocks noGrp="1"/>
          </p:cNvSpPr>
          <p:nvPr>
            <p:ph type="dt" sz="half" idx="10"/>
          </p:nvPr>
        </p:nvSpPr>
        <p:spPr>
          <a:xfrm>
            <a:off x="1309589" y="12712701"/>
            <a:ext cx="5860673" cy="730250"/>
          </a:xfrm>
          <a:prstGeom prst="rect">
            <a:avLst/>
          </a:prstGeom>
        </p:spPr>
        <p:txBody>
          <a:bodyPr/>
          <a:lstStyle>
            <a:lvl1pPr>
              <a:lnSpc>
                <a:spcPct val="100000"/>
              </a:lnSpc>
              <a:defRPr>
                <a:solidFill>
                  <a:schemeClr val="bg1"/>
                </a:solidFill>
              </a:defRPr>
            </a:lvl1pPr>
          </a:lstStyle>
          <a:p>
            <a:fld id="{C62BDB9C-98A7-6947-B035-93B3EDFFAF54}" type="datetime4">
              <a:rPr lang="en-US" noProof="0" smtClean="0"/>
              <a:pPr/>
              <a:t>April 19, 2021</a:t>
            </a:fld>
            <a:endParaRPr lang="en-US" noProof="0"/>
          </a:p>
        </p:txBody>
      </p:sp>
      <p:pic>
        <p:nvPicPr>
          <p:cNvPr id="10" name="Picture 9">
            <a:extLst>
              <a:ext uri="{FF2B5EF4-FFF2-40B4-BE49-F238E27FC236}">
                <a16:creationId xmlns:a16="http://schemas.microsoft.com/office/drawing/2014/main" id="{17DF4036-B035-8740-97A8-579336A9E927}"/>
              </a:ext>
            </a:extLst>
          </p:cNvPr>
          <p:cNvPicPr>
            <a:picLocks noChangeAspect="1"/>
          </p:cNvPicPr>
          <p:nvPr userDrawn="1"/>
        </p:nvPicPr>
        <p:blipFill rotWithShape="1">
          <a:blip r:embed="rId3">
            <a:clrChange>
              <a:clrFrom>
                <a:srgbClr val="FEFEFE"/>
              </a:clrFrom>
              <a:clrTo>
                <a:srgbClr val="FEFEFE">
                  <a:alpha val="0"/>
                </a:srgbClr>
              </a:clrTo>
            </a:clrChange>
            <a:biLevel thresh="50000"/>
          </a:blip>
          <a:srcRect l="16869" t="25274" r="17356" b="25395"/>
          <a:stretch/>
        </p:blipFill>
        <p:spPr>
          <a:xfrm>
            <a:off x="21836643" y="12163424"/>
            <a:ext cx="1830705" cy="914400"/>
          </a:xfrm>
          <a:prstGeom prst="rect">
            <a:avLst/>
          </a:prstGeom>
        </p:spPr>
      </p:pic>
      <p:pic>
        <p:nvPicPr>
          <p:cNvPr id="9" name="Imagem 8">
            <a:extLst>
              <a:ext uri="{FF2B5EF4-FFF2-40B4-BE49-F238E27FC236}">
                <a16:creationId xmlns:a16="http://schemas.microsoft.com/office/drawing/2014/main" id="{3E2C9CCD-D864-1C4A-B9AB-B430448F9350}"/>
              </a:ext>
            </a:extLst>
          </p:cNvPr>
          <p:cNvPicPr>
            <a:picLocks noChangeAspect="1"/>
          </p:cNvPicPr>
          <p:nvPr userDrawn="1"/>
        </p:nvPicPr>
        <p:blipFill>
          <a:blip r:embed="rId4"/>
          <a:stretch>
            <a:fillRect/>
          </a:stretch>
        </p:blipFill>
        <p:spPr>
          <a:xfrm>
            <a:off x="20567277" y="53725"/>
            <a:ext cx="3862465" cy="2583782"/>
          </a:xfrm>
          <a:prstGeom prst="rect">
            <a:avLst/>
          </a:prstGeom>
        </p:spPr>
      </p:pic>
    </p:spTree>
    <p:extLst>
      <p:ext uri="{BB962C8B-B14F-4D97-AF65-F5344CB8AC3E}">
        <p14:creationId xmlns:p14="http://schemas.microsoft.com/office/powerpoint/2010/main" val="510589915"/>
      </p:ext>
    </p:extLst>
  </p:cSld>
  <p:clrMapOvr>
    <a:masterClrMapping/>
  </p:clrMapOvr>
  <p:transition spd="slow">
    <p:push dir="u"/>
  </p:transition>
  <p:extLst>
    <p:ext uri="{DCECCB84-F9BA-43D5-87BE-67443E8EF086}">
      <p15:sldGuideLst xmlns:p15="http://schemas.microsoft.com/office/powerpoint/2012/main">
        <p15:guide id="1" orient="horz">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dex">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8760C91F-D925-1F4A-9E21-B326118E435F}"/>
              </a:ext>
            </a:extLst>
          </p:cNvPr>
          <p:cNvPicPr>
            <a:picLocks noChangeAspect="1"/>
          </p:cNvPicPr>
          <p:nvPr userDrawn="1"/>
        </p:nvPicPr>
        <p:blipFill>
          <a:blip r:embed="rId2"/>
          <a:stretch>
            <a:fillRect/>
          </a:stretch>
        </p:blipFill>
        <p:spPr>
          <a:xfrm>
            <a:off x="20567277" y="53725"/>
            <a:ext cx="3862465" cy="2583782"/>
          </a:xfrm>
          <a:prstGeom prst="rect">
            <a:avLst/>
          </a:prstGeom>
        </p:spPr>
      </p:pic>
      <p:sp>
        <p:nvSpPr>
          <p:cNvPr id="46" name="Espaço Reservado para Texto 2">
            <a:extLst>
              <a:ext uri="{FF2B5EF4-FFF2-40B4-BE49-F238E27FC236}">
                <a16:creationId xmlns:a16="http://schemas.microsoft.com/office/drawing/2014/main" id="{73EFF2CA-9796-F842-BAC8-DAAEA10E6F91}"/>
              </a:ext>
            </a:extLst>
          </p:cNvPr>
          <p:cNvSpPr>
            <a:spLocks noGrp="1"/>
          </p:cNvSpPr>
          <p:nvPr>
            <p:ph type="body" idx="19" hasCustomPrompt="1"/>
          </p:nvPr>
        </p:nvSpPr>
        <p:spPr>
          <a:xfrm>
            <a:off x="3273109" y="6126027"/>
            <a:ext cx="1551456" cy="1145814"/>
          </a:xfrm>
        </p:spPr>
        <p:txBody>
          <a:bodyPr anchor="ctr" anchorCtr="0">
            <a:noAutofit/>
          </a:bodyPr>
          <a:lstStyle>
            <a:lvl1pPr marL="0" indent="0">
              <a:buNone/>
              <a:defRPr sz="8000" b="1">
                <a:solidFill>
                  <a:srgbClr val="43DEAB"/>
                </a:solidFill>
                <a:latin typeface="Century Gothic" panose="020B0502020202020204"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r>
              <a:rPr lang="en-US" noProof="0"/>
              <a:t>00</a:t>
            </a:r>
          </a:p>
        </p:txBody>
      </p:sp>
      <p:sp>
        <p:nvSpPr>
          <p:cNvPr id="39" name="Espaço Reservado para Texto 2">
            <a:extLst>
              <a:ext uri="{FF2B5EF4-FFF2-40B4-BE49-F238E27FC236}">
                <a16:creationId xmlns:a16="http://schemas.microsoft.com/office/drawing/2014/main" id="{A6A36F38-D9BE-5D40-BE78-58172F125767}"/>
              </a:ext>
            </a:extLst>
          </p:cNvPr>
          <p:cNvSpPr>
            <a:spLocks noGrp="1"/>
          </p:cNvSpPr>
          <p:nvPr>
            <p:ph type="body" idx="13" hasCustomPrompt="1"/>
          </p:nvPr>
        </p:nvSpPr>
        <p:spPr>
          <a:xfrm>
            <a:off x="4661919" y="6134344"/>
            <a:ext cx="7362449" cy="801700"/>
          </a:xfrm>
        </p:spPr>
        <p:txBody>
          <a:bodyPr anchor="b">
            <a:noAutofit/>
          </a:bodyPr>
          <a:lstStyle>
            <a:lvl1pPr marL="0" indent="0">
              <a:buNone/>
              <a:defRPr sz="5600" b="0">
                <a:latin typeface="Century Gothic" panose="020B0502020202020204"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r>
              <a:rPr lang="en-US" noProof="0"/>
              <a:t>Chapter (font 28)</a:t>
            </a:r>
          </a:p>
        </p:txBody>
      </p:sp>
      <p:sp>
        <p:nvSpPr>
          <p:cNvPr id="43" name="Espaço Reservado para Texto 2">
            <a:extLst>
              <a:ext uri="{FF2B5EF4-FFF2-40B4-BE49-F238E27FC236}">
                <a16:creationId xmlns:a16="http://schemas.microsoft.com/office/drawing/2014/main" id="{DA0DB89D-6127-E240-A040-13BB49708592}"/>
              </a:ext>
            </a:extLst>
          </p:cNvPr>
          <p:cNvSpPr>
            <a:spLocks noGrp="1"/>
          </p:cNvSpPr>
          <p:nvPr>
            <p:ph type="body" idx="16" hasCustomPrompt="1"/>
          </p:nvPr>
        </p:nvSpPr>
        <p:spPr>
          <a:xfrm>
            <a:off x="4664080" y="6777085"/>
            <a:ext cx="7360289" cy="795522"/>
          </a:xfrm>
        </p:spPr>
        <p:txBody>
          <a:bodyPr anchor="t" anchorCtr="0">
            <a:noAutofit/>
          </a:bodyPr>
          <a:lstStyle>
            <a:lvl1pPr marL="0" marR="0" indent="0" algn="l" defTabSz="1828800" rtl="0" eaLnBrk="1" fontAlgn="auto" latinLnBrk="0" hangingPunct="1">
              <a:lnSpc>
                <a:spcPct val="100000"/>
              </a:lnSpc>
              <a:spcBef>
                <a:spcPts val="2000"/>
              </a:spcBef>
              <a:spcAft>
                <a:spcPts val="0"/>
              </a:spcAft>
              <a:buClrTx/>
              <a:buSzTx/>
              <a:buFont typeface="Arial" panose="020B0604020202020204" pitchFamily="34" charset="0"/>
              <a:buNone/>
              <a:tabLst/>
              <a:defRPr sz="2800" b="0">
                <a:latin typeface="Century Gothic" panose="020B0502020202020204"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marR="0" lvl="0" indent="0" algn="l" defTabSz="1828800" rtl="0" eaLnBrk="1" fontAlgn="auto" latinLnBrk="0" hangingPunct="1">
              <a:lnSpc>
                <a:spcPct val="100000"/>
              </a:lnSpc>
              <a:spcBef>
                <a:spcPts val="2000"/>
              </a:spcBef>
              <a:spcAft>
                <a:spcPts val="0"/>
              </a:spcAft>
              <a:buClrTx/>
              <a:buSzTx/>
              <a:buFont typeface="Arial" panose="020B0604020202020204" pitchFamily="34" charset="0"/>
              <a:buNone/>
              <a:tabLst/>
              <a:defRPr/>
            </a:pPr>
            <a:r>
              <a:rPr lang="en-US" noProof="0"/>
              <a:t>Chapter description (font 14)</a:t>
            </a:r>
          </a:p>
          <a:p>
            <a:endParaRPr lang="en-US" noProof="0"/>
          </a:p>
        </p:txBody>
      </p:sp>
      <p:sp>
        <p:nvSpPr>
          <p:cNvPr id="67" name="Espaço Reservado para Texto 2">
            <a:extLst>
              <a:ext uri="{FF2B5EF4-FFF2-40B4-BE49-F238E27FC236}">
                <a16:creationId xmlns:a16="http://schemas.microsoft.com/office/drawing/2014/main" id="{76C233FD-116D-0A4C-96D8-1BE09BF39D78}"/>
              </a:ext>
            </a:extLst>
          </p:cNvPr>
          <p:cNvSpPr>
            <a:spLocks noGrp="1"/>
          </p:cNvSpPr>
          <p:nvPr>
            <p:ph type="body" idx="32" hasCustomPrompt="1"/>
          </p:nvPr>
        </p:nvSpPr>
        <p:spPr>
          <a:xfrm>
            <a:off x="3273109" y="3843271"/>
            <a:ext cx="1551456" cy="1145814"/>
          </a:xfrm>
        </p:spPr>
        <p:txBody>
          <a:bodyPr anchor="ctr" anchorCtr="0">
            <a:noAutofit/>
          </a:bodyPr>
          <a:lstStyle>
            <a:lvl1pPr marL="0" indent="0">
              <a:buNone/>
              <a:defRPr sz="8000" b="1">
                <a:solidFill>
                  <a:srgbClr val="43DEAB"/>
                </a:solidFill>
                <a:latin typeface="Century Gothic" panose="020B0502020202020204"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r>
              <a:rPr lang="en-US" noProof="0"/>
              <a:t>00</a:t>
            </a:r>
          </a:p>
        </p:txBody>
      </p:sp>
      <p:sp>
        <p:nvSpPr>
          <p:cNvPr id="68" name="Espaço Reservado para Texto 2">
            <a:extLst>
              <a:ext uri="{FF2B5EF4-FFF2-40B4-BE49-F238E27FC236}">
                <a16:creationId xmlns:a16="http://schemas.microsoft.com/office/drawing/2014/main" id="{0B8A4DCF-2A58-D941-B288-9D76D45609F6}"/>
              </a:ext>
            </a:extLst>
          </p:cNvPr>
          <p:cNvSpPr>
            <a:spLocks noGrp="1"/>
          </p:cNvSpPr>
          <p:nvPr>
            <p:ph type="body" idx="33" hasCustomPrompt="1"/>
          </p:nvPr>
        </p:nvSpPr>
        <p:spPr>
          <a:xfrm>
            <a:off x="4661919" y="3851588"/>
            <a:ext cx="7363791" cy="801700"/>
          </a:xfrm>
        </p:spPr>
        <p:txBody>
          <a:bodyPr anchor="b">
            <a:noAutofit/>
          </a:bodyPr>
          <a:lstStyle>
            <a:lvl1pPr marL="0" indent="0">
              <a:buNone/>
              <a:defRPr sz="5600" b="0">
                <a:latin typeface="Century Gothic" panose="020B0502020202020204"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r>
              <a:rPr lang="en-US" noProof="0"/>
              <a:t>Chapter (font 28)</a:t>
            </a:r>
          </a:p>
        </p:txBody>
      </p:sp>
      <p:sp>
        <p:nvSpPr>
          <p:cNvPr id="70" name="Espaço Reservado para Texto 2">
            <a:extLst>
              <a:ext uri="{FF2B5EF4-FFF2-40B4-BE49-F238E27FC236}">
                <a16:creationId xmlns:a16="http://schemas.microsoft.com/office/drawing/2014/main" id="{5DCC49A6-4B27-7C49-8BB8-46DA6214D6E5}"/>
              </a:ext>
            </a:extLst>
          </p:cNvPr>
          <p:cNvSpPr>
            <a:spLocks noGrp="1"/>
          </p:cNvSpPr>
          <p:nvPr>
            <p:ph type="body" idx="35" hasCustomPrompt="1"/>
          </p:nvPr>
        </p:nvSpPr>
        <p:spPr>
          <a:xfrm>
            <a:off x="3273109" y="8446771"/>
            <a:ext cx="1551456" cy="1145814"/>
          </a:xfrm>
        </p:spPr>
        <p:txBody>
          <a:bodyPr anchor="ctr" anchorCtr="0">
            <a:noAutofit/>
          </a:bodyPr>
          <a:lstStyle>
            <a:lvl1pPr marL="0" indent="0">
              <a:buNone/>
              <a:defRPr sz="8000" b="1">
                <a:solidFill>
                  <a:srgbClr val="43DEAB"/>
                </a:solidFill>
                <a:latin typeface="Century Gothic" panose="020B0502020202020204"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r>
              <a:rPr lang="en-US" noProof="0"/>
              <a:t>00</a:t>
            </a:r>
          </a:p>
        </p:txBody>
      </p:sp>
      <p:sp>
        <p:nvSpPr>
          <p:cNvPr id="71" name="Espaço Reservado para Texto 2">
            <a:extLst>
              <a:ext uri="{FF2B5EF4-FFF2-40B4-BE49-F238E27FC236}">
                <a16:creationId xmlns:a16="http://schemas.microsoft.com/office/drawing/2014/main" id="{0FACB811-53B4-9640-974F-9F853B11E185}"/>
              </a:ext>
            </a:extLst>
          </p:cNvPr>
          <p:cNvSpPr>
            <a:spLocks noGrp="1"/>
          </p:cNvSpPr>
          <p:nvPr>
            <p:ph type="body" idx="36" hasCustomPrompt="1"/>
          </p:nvPr>
        </p:nvSpPr>
        <p:spPr>
          <a:xfrm>
            <a:off x="4661919" y="8455088"/>
            <a:ext cx="7362449" cy="801700"/>
          </a:xfrm>
        </p:spPr>
        <p:txBody>
          <a:bodyPr anchor="b">
            <a:noAutofit/>
          </a:bodyPr>
          <a:lstStyle>
            <a:lvl1pPr marL="0" indent="0">
              <a:buNone/>
              <a:defRPr sz="5600" b="0">
                <a:latin typeface="Century Gothic" panose="020B0502020202020204"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r>
              <a:rPr lang="en-US" noProof="0"/>
              <a:t>Chapter (font 28)</a:t>
            </a:r>
          </a:p>
        </p:txBody>
      </p:sp>
      <p:sp>
        <p:nvSpPr>
          <p:cNvPr id="72" name="Espaço Reservado para Texto 2">
            <a:extLst>
              <a:ext uri="{FF2B5EF4-FFF2-40B4-BE49-F238E27FC236}">
                <a16:creationId xmlns:a16="http://schemas.microsoft.com/office/drawing/2014/main" id="{D757B38B-9140-8345-9640-29D099AC04B3}"/>
              </a:ext>
            </a:extLst>
          </p:cNvPr>
          <p:cNvSpPr>
            <a:spLocks noGrp="1"/>
          </p:cNvSpPr>
          <p:nvPr>
            <p:ph type="body" idx="37" hasCustomPrompt="1"/>
          </p:nvPr>
        </p:nvSpPr>
        <p:spPr>
          <a:xfrm>
            <a:off x="4663011" y="9097829"/>
            <a:ext cx="7361358" cy="795522"/>
          </a:xfrm>
        </p:spPr>
        <p:txBody>
          <a:bodyPr anchor="t" anchorCtr="0">
            <a:noAutofit/>
          </a:bodyPr>
          <a:lstStyle>
            <a:lvl1pPr marL="0" indent="0">
              <a:lnSpc>
                <a:spcPct val="100000"/>
              </a:lnSpc>
              <a:buNone/>
              <a:defRPr sz="2800" b="0">
                <a:latin typeface="Century Gothic" panose="020B0502020202020204"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r>
              <a:rPr lang="en-US" noProof="0"/>
              <a:t>Chapter description (font 14)</a:t>
            </a:r>
          </a:p>
        </p:txBody>
      </p:sp>
      <p:sp>
        <p:nvSpPr>
          <p:cNvPr id="73" name="Espaço Reservado para Texto 2">
            <a:extLst>
              <a:ext uri="{FF2B5EF4-FFF2-40B4-BE49-F238E27FC236}">
                <a16:creationId xmlns:a16="http://schemas.microsoft.com/office/drawing/2014/main" id="{17A277D2-8219-7E40-A74E-0B464FA7C9A9}"/>
              </a:ext>
            </a:extLst>
          </p:cNvPr>
          <p:cNvSpPr>
            <a:spLocks noGrp="1"/>
          </p:cNvSpPr>
          <p:nvPr>
            <p:ph type="body" idx="38" hasCustomPrompt="1"/>
          </p:nvPr>
        </p:nvSpPr>
        <p:spPr>
          <a:xfrm>
            <a:off x="13243991" y="6126027"/>
            <a:ext cx="1551456" cy="1145814"/>
          </a:xfrm>
        </p:spPr>
        <p:txBody>
          <a:bodyPr anchor="ctr" anchorCtr="0">
            <a:noAutofit/>
          </a:bodyPr>
          <a:lstStyle>
            <a:lvl1pPr marL="0" indent="0">
              <a:buNone/>
              <a:defRPr sz="8000" b="1">
                <a:solidFill>
                  <a:srgbClr val="43DEAB"/>
                </a:solidFill>
                <a:latin typeface="Century Gothic" panose="020B0502020202020204"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r>
              <a:rPr lang="en-US" noProof="0"/>
              <a:t>00</a:t>
            </a:r>
          </a:p>
        </p:txBody>
      </p:sp>
      <p:sp>
        <p:nvSpPr>
          <p:cNvPr id="74" name="Espaço Reservado para Texto 2">
            <a:extLst>
              <a:ext uri="{FF2B5EF4-FFF2-40B4-BE49-F238E27FC236}">
                <a16:creationId xmlns:a16="http://schemas.microsoft.com/office/drawing/2014/main" id="{37BB6EDE-3620-5D4B-88A5-8F5B314478EA}"/>
              </a:ext>
            </a:extLst>
          </p:cNvPr>
          <p:cNvSpPr>
            <a:spLocks noGrp="1"/>
          </p:cNvSpPr>
          <p:nvPr>
            <p:ph type="body" idx="39" hasCustomPrompt="1"/>
          </p:nvPr>
        </p:nvSpPr>
        <p:spPr>
          <a:xfrm>
            <a:off x="14632801" y="6134344"/>
            <a:ext cx="7346613" cy="801700"/>
          </a:xfrm>
        </p:spPr>
        <p:txBody>
          <a:bodyPr anchor="b">
            <a:noAutofit/>
          </a:bodyPr>
          <a:lstStyle>
            <a:lvl1pPr marL="0" indent="0">
              <a:buNone/>
              <a:defRPr sz="5600" b="0">
                <a:latin typeface="Century Gothic" panose="020B0502020202020204"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r>
              <a:rPr lang="en-US" noProof="0"/>
              <a:t>Chapter (font 28)</a:t>
            </a:r>
          </a:p>
        </p:txBody>
      </p:sp>
      <p:sp>
        <p:nvSpPr>
          <p:cNvPr id="75" name="Espaço Reservado para Texto 2">
            <a:extLst>
              <a:ext uri="{FF2B5EF4-FFF2-40B4-BE49-F238E27FC236}">
                <a16:creationId xmlns:a16="http://schemas.microsoft.com/office/drawing/2014/main" id="{D5B23C50-95EE-6646-BC7C-A554F14393FA}"/>
              </a:ext>
            </a:extLst>
          </p:cNvPr>
          <p:cNvSpPr>
            <a:spLocks noGrp="1"/>
          </p:cNvSpPr>
          <p:nvPr>
            <p:ph type="body" idx="40" hasCustomPrompt="1"/>
          </p:nvPr>
        </p:nvSpPr>
        <p:spPr>
          <a:xfrm>
            <a:off x="14638038" y="6777085"/>
            <a:ext cx="7330780" cy="795522"/>
          </a:xfrm>
        </p:spPr>
        <p:txBody>
          <a:bodyPr anchor="t" anchorCtr="0">
            <a:noAutofit/>
          </a:bodyPr>
          <a:lstStyle>
            <a:lvl1pPr marL="0" indent="0">
              <a:lnSpc>
                <a:spcPct val="100000"/>
              </a:lnSpc>
              <a:buNone/>
              <a:defRPr sz="2800" b="0">
                <a:latin typeface="Century Gothic" panose="020B0502020202020204"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r>
              <a:rPr lang="en-US" noProof="0"/>
              <a:t>Chapter description (font 14)</a:t>
            </a:r>
          </a:p>
        </p:txBody>
      </p:sp>
      <p:sp>
        <p:nvSpPr>
          <p:cNvPr id="76" name="Espaço Reservado para Texto 2">
            <a:extLst>
              <a:ext uri="{FF2B5EF4-FFF2-40B4-BE49-F238E27FC236}">
                <a16:creationId xmlns:a16="http://schemas.microsoft.com/office/drawing/2014/main" id="{816464FB-AEF6-9741-80EC-07687BEEDC0D}"/>
              </a:ext>
            </a:extLst>
          </p:cNvPr>
          <p:cNvSpPr>
            <a:spLocks noGrp="1"/>
          </p:cNvSpPr>
          <p:nvPr>
            <p:ph type="body" idx="41" hasCustomPrompt="1"/>
          </p:nvPr>
        </p:nvSpPr>
        <p:spPr>
          <a:xfrm>
            <a:off x="13243991" y="3843271"/>
            <a:ext cx="1551456" cy="1145814"/>
          </a:xfrm>
        </p:spPr>
        <p:txBody>
          <a:bodyPr anchor="ctr" anchorCtr="0">
            <a:noAutofit/>
          </a:bodyPr>
          <a:lstStyle>
            <a:lvl1pPr marL="0" indent="0">
              <a:buNone/>
              <a:defRPr sz="8000" b="1">
                <a:solidFill>
                  <a:srgbClr val="43DEAB"/>
                </a:solidFill>
                <a:latin typeface="Century Gothic" panose="020B0502020202020204"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r>
              <a:rPr lang="en-US" noProof="0"/>
              <a:t>00</a:t>
            </a:r>
          </a:p>
        </p:txBody>
      </p:sp>
      <p:sp>
        <p:nvSpPr>
          <p:cNvPr id="77" name="Espaço Reservado para Texto 2">
            <a:extLst>
              <a:ext uri="{FF2B5EF4-FFF2-40B4-BE49-F238E27FC236}">
                <a16:creationId xmlns:a16="http://schemas.microsoft.com/office/drawing/2014/main" id="{13715465-B92E-FB44-9700-8807EAD38232}"/>
              </a:ext>
            </a:extLst>
          </p:cNvPr>
          <p:cNvSpPr>
            <a:spLocks noGrp="1"/>
          </p:cNvSpPr>
          <p:nvPr>
            <p:ph type="body" idx="42" hasCustomPrompt="1"/>
          </p:nvPr>
        </p:nvSpPr>
        <p:spPr>
          <a:xfrm>
            <a:off x="14632800" y="3851588"/>
            <a:ext cx="7347920" cy="801700"/>
          </a:xfrm>
        </p:spPr>
        <p:txBody>
          <a:bodyPr anchor="b">
            <a:noAutofit/>
          </a:bodyPr>
          <a:lstStyle>
            <a:lvl1pPr marL="0" indent="0">
              <a:buNone/>
              <a:defRPr sz="5600" b="0">
                <a:latin typeface="Century Gothic" panose="020B0502020202020204"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r>
              <a:rPr lang="en-US" noProof="0"/>
              <a:t>Chapter (font 28)</a:t>
            </a:r>
          </a:p>
        </p:txBody>
      </p:sp>
      <p:sp>
        <p:nvSpPr>
          <p:cNvPr id="78" name="Espaço Reservado para Texto 2">
            <a:extLst>
              <a:ext uri="{FF2B5EF4-FFF2-40B4-BE49-F238E27FC236}">
                <a16:creationId xmlns:a16="http://schemas.microsoft.com/office/drawing/2014/main" id="{A760BBB4-8644-BB4E-A40E-ADD8CBF20F0F}"/>
              </a:ext>
            </a:extLst>
          </p:cNvPr>
          <p:cNvSpPr>
            <a:spLocks noGrp="1"/>
          </p:cNvSpPr>
          <p:nvPr>
            <p:ph type="body" idx="43" hasCustomPrompt="1"/>
          </p:nvPr>
        </p:nvSpPr>
        <p:spPr>
          <a:xfrm>
            <a:off x="14638037" y="4494329"/>
            <a:ext cx="7332084" cy="795522"/>
          </a:xfrm>
        </p:spPr>
        <p:txBody>
          <a:bodyPr anchor="t" anchorCtr="0">
            <a:noAutofit/>
          </a:bodyPr>
          <a:lstStyle>
            <a:lvl1pPr marL="0" indent="0">
              <a:lnSpc>
                <a:spcPct val="100000"/>
              </a:lnSpc>
              <a:buNone/>
              <a:defRPr sz="2800" b="0">
                <a:latin typeface="Century Gothic" panose="020B0502020202020204"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r>
              <a:rPr lang="en-US" noProof="0"/>
              <a:t>Chapter description (font 14)</a:t>
            </a:r>
          </a:p>
        </p:txBody>
      </p:sp>
      <p:sp>
        <p:nvSpPr>
          <p:cNvPr id="79" name="Espaço Reservado para Texto 2">
            <a:extLst>
              <a:ext uri="{FF2B5EF4-FFF2-40B4-BE49-F238E27FC236}">
                <a16:creationId xmlns:a16="http://schemas.microsoft.com/office/drawing/2014/main" id="{04CD5BE6-62DB-3042-9F63-152655565801}"/>
              </a:ext>
            </a:extLst>
          </p:cNvPr>
          <p:cNvSpPr>
            <a:spLocks noGrp="1"/>
          </p:cNvSpPr>
          <p:nvPr>
            <p:ph type="body" idx="44" hasCustomPrompt="1"/>
          </p:nvPr>
        </p:nvSpPr>
        <p:spPr>
          <a:xfrm>
            <a:off x="13243991" y="8446771"/>
            <a:ext cx="1551456" cy="1145814"/>
          </a:xfrm>
        </p:spPr>
        <p:txBody>
          <a:bodyPr anchor="ctr" anchorCtr="0">
            <a:noAutofit/>
          </a:bodyPr>
          <a:lstStyle>
            <a:lvl1pPr marL="0" indent="0">
              <a:buNone/>
              <a:defRPr sz="8000" b="1">
                <a:solidFill>
                  <a:srgbClr val="43DEAB"/>
                </a:solidFill>
                <a:latin typeface="Century Gothic" panose="020B0502020202020204"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r>
              <a:rPr lang="en-US" noProof="0"/>
              <a:t>00</a:t>
            </a:r>
          </a:p>
        </p:txBody>
      </p:sp>
      <p:sp>
        <p:nvSpPr>
          <p:cNvPr id="80" name="Espaço Reservado para Texto 2">
            <a:extLst>
              <a:ext uri="{FF2B5EF4-FFF2-40B4-BE49-F238E27FC236}">
                <a16:creationId xmlns:a16="http://schemas.microsoft.com/office/drawing/2014/main" id="{5B9923B5-6869-4C44-B520-FA4F396D2ADB}"/>
              </a:ext>
            </a:extLst>
          </p:cNvPr>
          <p:cNvSpPr>
            <a:spLocks noGrp="1"/>
          </p:cNvSpPr>
          <p:nvPr>
            <p:ph type="body" idx="45" hasCustomPrompt="1"/>
          </p:nvPr>
        </p:nvSpPr>
        <p:spPr>
          <a:xfrm>
            <a:off x="14632801" y="8455088"/>
            <a:ext cx="7346613" cy="801700"/>
          </a:xfrm>
        </p:spPr>
        <p:txBody>
          <a:bodyPr anchor="b">
            <a:noAutofit/>
          </a:bodyPr>
          <a:lstStyle>
            <a:lvl1pPr marL="0" indent="0">
              <a:buNone/>
              <a:defRPr sz="5600" b="0">
                <a:latin typeface="Century Gothic" panose="020B0502020202020204"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r>
              <a:rPr lang="en-US" noProof="0"/>
              <a:t>Chapter (font 28)</a:t>
            </a:r>
          </a:p>
        </p:txBody>
      </p:sp>
      <p:sp>
        <p:nvSpPr>
          <p:cNvPr id="81" name="Espaço Reservado para Texto 2">
            <a:extLst>
              <a:ext uri="{FF2B5EF4-FFF2-40B4-BE49-F238E27FC236}">
                <a16:creationId xmlns:a16="http://schemas.microsoft.com/office/drawing/2014/main" id="{DD40BA94-AC2D-4245-8D22-FA02670B2EA3}"/>
              </a:ext>
            </a:extLst>
          </p:cNvPr>
          <p:cNvSpPr>
            <a:spLocks noGrp="1"/>
          </p:cNvSpPr>
          <p:nvPr>
            <p:ph type="body" idx="46" hasCustomPrompt="1"/>
          </p:nvPr>
        </p:nvSpPr>
        <p:spPr>
          <a:xfrm>
            <a:off x="14638038" y="9097829"/>
            <a:ext cx="7330780" cy="795522"/>
          </a:xfrm>
        </p:spPr>
        <p:txBody>
          <a:bodyPr anchor="t" anchorCtr="0">
            <a:noAutofit/>
          </a:bodyPr>
          <a:lstStyle>
            <a:lvl1pPr marL="0" indent="0">
              <a:lnSpc>
                <a:spcPct val="100000"/>
              </a:lnSpc>
              <a:buNone/>
              <a:defRPr sz="2800" b="0">
                <a:latin typeface="Century Gothic" panose="020B0502020202020204"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r>
              <a:rPr lang="en-US" noProof="0"/>
              <a:t>Chapter description (font 14)</a:t>
            </a:r>
          </a:p>
        </p:txBody>
      </p:sp>
      <p:sp>
        <p:nvSpPr>
          <p:cNvPr id="82" name="Espaço Reservado para Texto 2">
            <a:extLst>
              <a:ext uri="{FF2B5EF4-FFF2-40B4-BE49-F238E27FC236}">
                <a16:creationId xmlns:a16="http://schemas.microsoft.com/office/drawing/2014/main" id="{6D4F76CE-F86B-0F4B-805B-DC1821692583}"/>
              </a:ext>
            </a:extLst>
          </p:cNvPr>
          <p:cNvSpPr>
            <a:spLocks noGrp="1"/>
          </p:cNvSpPr>
          <p:nvPr>
            <p:ph type="body" idx="47" hasCustomPrompt="1"/>
          </p:nvPr>
        </p:nvSpPr>
        <p:spPr>
          <a:xfrm>
            <a:off x="4665630" y="4494329"/>
            <a:ext cx="7332084" cy="795522"/>
          </a:xfrm>
        </p:spPr>
        <p:txBody>
          <a:bodyPr anchor="t" anchorCtr="0">
            <a:noAutofit/>
          </a:bodyPr>
          <a:lstStyle>
            <a:lvl1pPr marL="0" indent="0">
              <a:lnSpc>
                <a:spcPct val="100000"/>
              </a:lnSpc>
              <a:buNone/>
              <a:defRPr sz="2800" b="0">
                <a:latin typeface="Century Gothic" panose="020B0502020202020204"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r>
              <a:rPr lang="en-US" noProof="0"/>
              <a:t>Chapter description (font 14)</a:t>
            </a:r>
          </a:p>
        </p:txBody>
      </p:sp>
      <p:sp>
        <p:nvSpPr>
          <p:cNvPr id="86" name="Espaço Reservado para Texto 2">
            <a:extLst>
              <a:ext uri="{FF2B5EF4-FFF2-40B4-BE49-F238E27FC236}">
                <a16:creationId xmlns:a16="http://schemas.microsoft.com/office/drawing/2014/main" id="{3F01B6A7-C2DD-294A-9A83-4D9DEDE0B1C4}"/>
              </a:ext>
            </a:extLst>
          </p:cNvPr>
          <p:cNvSpPr>
            <a:spLocks noGrp="1"/>
          </p:cNvSpPr>
          <p:nvPr>
            <p:ph type="body" idx="1" hasCustomPrompt="1"/>
          </p:nvPr>
        </p:nvSpPr>
        <p:spPr>
          <a:xfrm>
            <a:off x="1261754" y="758869"/>
            <a:ext cx="6862891" cy="908706"/>
          </a:xfrm>
        </p:spPr>
        <p:txBody>
          <a:bodyPr anchor="t" anchorCtr="0">
            <a:noAutofit/>
          </a:bodyPr>
          <a:lstStyle>
            <a:lvl1pPr marL="0" indent="0">
              <a:buNone/>
              <a:defRPr sz="6400" b="1">
                <a:latin typeface="Century Gothic" panose="020B0502020202020204"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noProof="0"/>
              <a:t>Index (font 32)</a:t>
            </a:r>
          </a:p>
        </p:txBody>
      </p:sp>
      <p:sp>
        <p:nvSpPr>
          <p:cNvPr id="4" name="Date Placeholder 3">
            <a:extLst>
              <a:ext uri="{FF2B5EF4-FFF2-40B4-BE49-F238E27FC236}">
                <a16:creationId xmlns:a16="http://schemas.microsoft.com/office/drawing/2014/main" id="{86329E4D-B696-2546-80DB-E8E2973BC59B}"/>
              </a:ext>
            </a:extLst>
          </p:cNvPr>
          <p:cNvSpPr>
            <a:spLocks noGrp="1"/>
          </p:cNvSpPr>
          <p:nvPr>
            <p:ph type="dt" sz="half" idx="48"/>
          </p:nvPr>
        </p:nvSpPr>
        <p:spPr/>
        <p:txBody>
          <a:bodyPr/>
          <a:lstStyle/>
          <a:p>
            <a:fld id="{C62BDB9C-98A7-6947-B035-93B3EDFFAF54}" type="datetime4">
              <a:rPr lang="es-ES">
                <a:solidFill>
                  <a:srgbClr val="505050"/>
                </a:solidFill>
              </a:rPr>
              <a:pPr/>
              <a:t>19 de abril de 2021</a:t>
            </a:fld>
            <a:endParaRPr>
              <a:solidFill>
                <a:srgbClr val="505050"/>
              </a:solidFill>
            </a:endParaRPr>
          </a:p>
        </p:txBody>
      </p:sp>
      <p:sp>
        <p:nvSpPr>
          <p:cNvPr id="5" name="Footer Placeholder 4">
            <a:extLst>
              <a:ext uri="{FF2B5EF4-FFF2-40B4-BE49-F238E27FC236}">
                <a16:creationId xmlns:a16="http://schemas.microsoft.com/office/drawing/2014/main" id="{77A148A8-4917-B443-B62F-C2063EB56E02}"/>
              </a:ext>
            </a:extLst>
          </p:cNvPr>
          <p:cNvSpPr>
            <a:spLocks noGrp="1"/>
          </p:cNvSpPr>
          <p:nvPr>
            <p:ph type="ftr" sz="quarter" idx="49"/>
          </p:nvPr>
        </p:nvSpPr>
        <p:spPr/>
        <p:txBody>
          <a:bodyPr/>
          <a:lstStyle/>
          <a:p>
            <a:pPr algn="r"/>
            <a:r>
              <a:rPr>
                <a:solidFill>
                  <a:srgbClr val="505050"/>
                </a:solidFill>
              </a:rPr>
              <a:t>everis © 2018</a:t>
            </a:r>
          </a:p>
        </p:txBody>
      </p:sp>
      <p:sp>
        <p:nvSpPr>
          <p:cNvPr id="6" name="Slide Number Placeholder 5">
            <a:extLst>
              <a:ext uri="{FF2B5EF4-FFF2-40B4-BE49-F238E27FC236}">
                <a16:creationId xmlns:a16="http://schemas.microsoft.com/office/drawing/2014/main" id="{01B57601-FCA7-4A4A-843C-ACE1A1A086DB}"/>
              </a:ext>
            </a:extLst>
          </p:cNvPr>
          <p:cNvSpPr>
            <a:spLocks noGrp="1"/>
          </p:cNvSpPr>
          <p:nvPr>
            <p:ph type="sldNum" sz="quarter" idx="50"/>
          </p:nvPr>
        </p:nvSpPr>
        <p:spPr/>
        <p:txBody>
          <a:bodyPr/>
          <a:lstStyle/>
          <a:p>
            <a:fld id="{AD6D3279-9C4E-C94A-B134-5F196FB90914}" type="slidenum">
              <a:rPr>
                <a:solidFill>
                  <a:srgbClr val="505050"/>
                </a:solidFill>
              </a:rPr>
              <a:pPr/>
              <a:t>‹Nº›</a:t>
            </a:fld>
            <a:endParaRPr>
              <a:solidFill>
                <a:srgbClr val="505050"/>
              </a:solidFill>
            </a:endParaRPr>
          </a:p>
        </p:txBody>
      </p:sp>
    </p:spTree>
    <p:extLst>
      <p:ext uri="{BB962C8B-B14F-4D97-AF65-F5344CB8AC3E}">
        <p14:creationId xmlns:p14="http://schemas.microsoft.com/office/powerpoint/2010/main" val="177082198"/>
      </p:ext>
    </p:extLst>
  </p:cSld>
  <p:clrMapOvr>
    <a:masterClrMapping/>
  </p:clrMapOvr>
  <p:transition spd="slow">
    <p:push dir="u"/>
  </p:transition>
  <p:extLst>
    <p:ext uri="{DCECCB84-F9BA-43D5-87BE-67443E8EF086}">
      <p15:sldGuideLst xmlns:p15="http://schemas.microsoft.com/office/powerpoint/2012/main">
        <p15:guide id="1" orient="horz" pos="527">
          <p15:clr>
            <a:srgbClr val="FBAE40"/>
          </p15:clr>
        </p15:guide>
        <p15:guide id="2" pos="2275">
          <p15:clr>
            <a:srgbClr val="C35EA4"/>
          </p15:clr>
        </p15:guide>
        <p15:guide id="3" pos="461">
          <p15:clr>
            <a:srgbClr val="FBAE40"/>
          </p15:clr>
        </p15:guide>
        <p15:guide id="4" orient="horz" pos="2228">
          <p15:clr>
            <a:srgbClr val="FBAE40"/>
          </p15:clr>
        </p15:guide>
        <p15:guide id="5" orient="horz" pos="2001">
          <p15:clr>
            <a:srgbClr val="FBAE40"/>
          </p15:clr>
        </p15:guide>
        <p15:guide id="6" orient="horz" pos="1207">
          <p15:clr>
            <a:srgbClr val="FBAE40"/>
          </p15:clr>
        </p15:guide>
        <p15:guide id="7" orient="horz" pos="2682">
          <p15:clr>
            <a:srgbClr val="FBAE40"/>
          </p15:clr>
        </p15:guide>
        <p15:guide id="8" orient="horz" pos="23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spirational sentence">
    <p:spTree>
      <p:nvGrpSpPr>
        <p:cNvPr id="1" name=""/>
        <p:cNvGrpSpPr/>
        <p:nvPr/>
      </p:nvGrpSpPr>
      <p:grpSpPr>
        <a:xfrm>
          <a:off x="0" y="0"/>
          <a:ext cx="0" cy="0"/>
          <a:chOff x="0" y="0"/>
          <a:chExt cx="0" cy="0"/>
        </a:xfrm>
      </p:grpSpPr>
      <p:pic>
        <p:nvPicPr>
          <p:cNvPr id="14" name="Imagem 13">
            <a:extLst>
              <a:ext uri="{FF2B5EF4-FFF2-40B4-BE49-F238E27FC236}">
                <a16:creationId xmlns:a16="http://schemas.microsoft.com/office/drawing/2014/main" id="{F876A4B7-3CFC-BB46-B8A3-2A7DB9EE0A98}"/>
              </a:ext>
            </a:extLst>
          </p:cNvPr>
          <p:cNvPicPr>
            <a:picLocks noChangeAspect="1"/>
          </p:cNvPicPr>
          <p:nvPr userDrawn="1"/>
        </p:nvPicPr>
        <p:blipFill rotWithShape="1">
          <a:blip r:embed="rId2"/>
          <a:srcRect l="3218" t="3435" r="2651" b="3387"/>
          <a:stretch/>
        </p:blipFill>
        <p:spPr>
          <a:xfrm>
            <a:off x="-247392" y="-107179"/>
            <a:ext cx="24862954" cy="13842090"/>
          </a:xfrm>
          <a:prstGeom prst="rect">
            <a:avLst/>
          </a:prstGeom>
        </p:spPr>
      </p:pic>
      <p:pic>
        <p:nvPicPr>
          <p:cNvPr id="11" name="Imagem 10">
            <a:extLst>
              <a:ext uri="{FF2B5EF4-FFF2-40B4-BE49-F238E27FC236}">
                <a16:creationId xmlns:a16="http://schemas.microsoft.com/office/drawing/2014/main" id="{13CE2354-14B4-1048-84D7-3468143FAA56}"/>
              </a:ext>
            </a:extLst>
          </p:cNvPr>
          <p:cNvPicPr>
            <a:picLocks noChangeAspect="1"/>
          </p:cNvPicPr>
          <p:nvPr userDrawn="1"/>
        </p:nvPicPr>
        <p:blipFill rotWithShape="1">
          <a:blip r:embed="rId3"/>
          <a:srcRect r="2843"/>
          <a:stretch/>
        </p:blipFill>
        <p:spPr>
          <a:xfrm>
            <a:off x="20710958" y="11642"/>
            <a:ext cx="3680854" cy="2540000"/>
          </a:xfrm>
          <a:prstGeom prst="rect">
            <a:avLst/>
          </a:prstGeom>
        </p:spPr>
      </p:pic>
      <p:sp>
        <p:nvSpPr>
          <p:cNvPr id="8" name="Título 1">
            <a:extLst>
              <a:ext uri="{FF2B5EF4-FFF2-40B4-BE49-F238E27FC236}">
                <a16:creationId xmlns:a16="http://schemas.microsoft.com/office/drawing/2014/main" id="{E5D3F27B-F11C-6941-B007-92604363C626}"/>
              </a:ext>
            </a:extLst>
          </p:cNvPr>
          <p:cNvSpPr>
            <a:spLocks noGrp="1"/>
          </p:cNvSpPr>
          <p:nvPr>
            <p:ph type="ctrTitle" hasCustomPrompt="1"/>
          </p:nvPr>
        </p:nvSpPr>
        <p:spPr>
          <a:xfrm>
            <a:off x="3058655" y="3454088"/>
            <a:ext cx="12905093" cy="3067808"/>
          </a:xfrm>
        </p:spPr>
        <p:txBody>
          <a:bodyPr anchor="t" anchorCtr="0">
            <a:noAutofit/>
          </a:bodyPr>
          <a:lstStyle>
            <a:lvl1pPr algn="l">
              <a:defRPr sz="8000">
                <a:solidFill>
                  <a:schemeClr val="bg1"/>
                </a:solidFill>
                <a:latin typeface="Century Gothic" panose="020B0502020202020204" pitchFamily="34" charset="0"/>
              </a:defRPr>
            </a:lvl1pPr>
          </a:lstStyle>
          <a:p>
            <a:r>
              <a:rPr lang="en-US" noProof="0"/>
              <a:t>Inspirational sentence – up to 2 lines (font 40)</a:t>
            </a:r>
          </a:p>
        </p:txBody>
      </p:sp>
      <p:sp>
        <p:nvSpPr>
          <p:cNvPr id="9" name="Subtítulo 2">
            <a:extLst>
              <a:ext uri="{FF2B5EF4-FFF2-40B4-BE49-F238E27FC236}">
                <a16:creationId xmlns:a16="http://schemas.microsoft.com/office/drawing/2014/main" id="{9733A14A-6D10-0E41-920E-D1A4E9187C18}"/>
              </a:ext>
            </a:extLst>
          </p:cNvPr>
          <p:cNvSpPr>
            <a:spLocks noGrp="1"/>
          </p:cNvSpPr>
          <p:nvPr>
            <p:ph type="subTitle" idx="1" hasCustomPrompt="1"/>
          </p:nvPr>
        </p:nvSpPr>
        <p:spPr>
          <a:xfrm>
            <a:off x="3058657" y="7793648"/>
            <a:ext cx="9790179" cy="3311524"/>
          </a:xfrm>
        </p:spPr>
        <p:txBody>
          <a:bodyPr>
            <a:noAutofit/>
          </a:bodyPr>
          <a:lstStyle>
            <a:lvl1pPr marL="0" indent="0" algn="l">
              <a:lnSpc>
                <a:spcPct val="100000"/>
              </a:lnSpc>
              <a:buNone/>
              <a:defRPr sz="4000">
                <a:solidFill>
                  <a:schemeClr val="bg1"/>
                </a:solidFill>
                <a:latin typeface="Century Gothic" panose="020B050202020202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noProof="0"/>
              <a:t>Complementary text – up to 2 lines (font 20)</a:t>
            </a:r>
          </a:p>
        </p:txBody>
      </p:sp>
      <p:sp>
        <p:nvSpPr>
          <p:cNvPr id="2" name="Date Placeholder 1">
            <a:extLst>
              <a:ext uri="{FF2B5EF4-FFF2-40B4-BE49-F238E27FC236}">
                <a16:creationId xmlns:a16="http://schemas.microsoft.com/office/drawing/2014/main" id="{1B465E95-2624-1948-AF11-AC989C112965}"/>
              </a:ext>
            </a:extLst>
          </p:cNvPr>
          <p:cNvSpPr>
            <a:spLocks noGrp="1"/>
          </p:cNvSpPr>
          <p:nvPr>
            <p:ph type="dt" sz="half" idx="10"/>
          </p:nvPr>
        </p:nvSpPr>
        <p:spPr/>
        <p:txBody>
          <a:bodyPr/>
          <a:lstStyle>
            <a:lvl1pPr>
              <a:defRPr>
                <a:solidFill>
                  <a:schemeClr val="bg1"/>
                </a:solidFill>
              </a:defRPr>
            </a:lvl1pPr>
          </a:lstStyle>
          <a:p>
            <a:fld id="{C62BDB9C-98A7-6947-B035-93B3EDFFAF54}" type="datetime4">
              <a:rPr lang="es-ES" smtClean="0">
                <a:solidFill>
                  <a:srgbClr val="FFFFFF"/>
                </a:solidFill>
              </a:rPr>
              <a:pPr/>
              <a:t>19 de abril de 2021</a:t>
            </a:fld>
            <a:endParaRPr>
              <a:solidFill>
                <a:srgbClr val="FFFFFF"/>
              </a:solidFill>
            </a:endParaRPr>
          </a:p>
        </p:txBody>
      </p:sp>
      <p:sp>
        <p:nvSpPr>
          <p:cNvPr id="3" name="Footer Placeholder 2">
            <a:extLst>
              <a:ext uri="{FF2B5EF4-FFF2-40B4-BE49-F238E27FC236}">
                <a16:creationId xmlns:a16="http://schemas.microsoft.com/office/drawing/2014/main" id="{CD16C099-6FF0-E849-BF2C-6B3033F9B2A1}"/>
              </a:ext>
            </a:extLst>
          </p:cNvPr>
          <p:cNvSpPr>
            <a:spLocks noGrp="1"/>
          </p:cNvSpPr>
          <p:nvPr>
            <p:ph type="ftr" sz="quarter" idx="11"/>
          </p:nvPr>
        </p:nvSpPr>
        <p:spPr/>
        <p:txBody>
          <a:bodyPr/>
          <a:lstStyle>
            <a:lvl1pPr>
              <a:defRPr>
                <a:solidFill>
                  <a:schemeClr val="bg1"/>
                </a:solidFill>
              </a:defRPr>
            </a:lvl1pPr>
          </a:lstStyle>
          <a:p>
            <a:pPr algn="r"/>
            <a:r>
              <a:rPr>
                <a:solidFill>
                  <a:srgbClr val="FFFFFF"/>
                </a:solidFill>
              </a:rPr>
              <a:t>everis © 2018</a:t>
            </a:r>
          </a:p>
        </p:txBody>
      </p:sp>
      <p:sp>
        <p:nvSpPr>
          <p:cNvPr id="4" name="Slide Number Placeholder 3">
            <a:extLst>
              <a:ext uri="{FF2B5EF4-FFF2-40B4-BE49-F238E27FC236}">
                <a16:creationId xmlns:a16="http://schemas.microsoft.com/office/drawing/2014/main" id="{67316DF2-B54D-3E4A-A029-4CB52FA67A34}"/>
              </a:ext>
            </a:extLst>
          </p:cNvPr>
          <p:cNvSpPr>
            <a:spLocks noGrp="1"/>
          </p:cNvSpPr>
          <p:nvPr>
            <p:ph type="sldNum" sz="quarter" idx="12"/>
          </p:nvPr>
        </p:nvSpPr>
        <p:spPr/>
        <p:txBody>
          <a:bodyPr/>
          <a:lstStyle>
            <a:lvl1pPr>
              <a:defRPr>
                <a:solidFill>
                  <a:schemeClr val="bg1"/>
                </a:solidFill>
              </a:defRPr>
            </a:lvl1pPr>
          </a:lstStyle>
          <a:p>
            <a:fld id="{AD6D3279-9C4E-C94A-B134-5F196FB90914}" type="slidenum">
              <a:rPr smtClean="0">
                <a:solidFill>
                  <a:srgbClr val="FFFFFF"/>
                </a:solidFill>
              </a:rPr>
              <a:pPr/>
              <a:t>‹Nº›</a:t>
            </a:fld>
            <a:endParaRPr>
              <a:solidFill>
                <a:srgbClr val="FFFFFF"/>
              </a:solidFill>
            </a:endParaRPr>
          </a:p>
        </p:txBody>
      </p:sp>
    </p:spTree>
    <p:extLst>
      <p:ext uri="{BB962C8B-B14F-4D97-AF65-F5344CB8AC3E}">
        <p14:creationId xmlns:p14="http://schemas.microsoft.com/office/powerpoint/2010/main" val="3014470522"/>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1 column">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9D6C072C-8288-5B45-BB9F-16ACF77F0781}"/>
              </a:ext>
            </a:extLst>
          </p:cNvPr>
          <p:cNvSpPr>
            <a:spLocks noGrp="1"/>
          </p:cNvSpPr>
          <p:nvPr>
            <p:ph sz="half" idx="1" hasCustomPrompt="1"/>
          </p:nvPr>
        </p:nvSpPr>
        <p:spPr>
          <a:xfrm>
            <a:off x="1309589" y="4515136"/>
            <a:ext cx="20813478" cy="7371696"/>
          </a:xfrm>
        </p:spPr>
        <p:txBody>
          <a:bodyPr>
            <a:noAutofit/>
          </a:bodyPr>
          <a:lstStyle>
            <a:lvl1pPr marL="0" marR="0" indent="0" algn="l" defTabSz="1828800" rtl="0" eaLnBrk="1" fontAlgn="auto" latinLnBrk="0" hangingPunct="1">
              <a:lnSpc>
                <a:spcPct val="100000"/>
              </a:lnSpc>
              <a:spcBef>
                <a:spcPts val="2000"/>
              </a:spcBef>
              <a:spcAft>
                <a:spcPts val="0"/>
              </a:spcAft>
              <a:buClrTx/>
              <a:buSzTx/>
              <a:buFont typeface="Arial" panose="020B0604020202020204" pitchFamily="34" charset="0"/>
              <a:buNone/>
              <a:tabLst/>
              <a:defRPr sz="3200">
                <a:latin typeface="Century Gothic" panose="020B0502020202020204" pitchFamily="34" charset="0"/>
              </a:defRPr>
            </a:lvl1pPr>
            <a:lvl2pPr marL="914400" indent="0">
              <a:buNone/>
              <a:defRPr>
                <a:latin typeface="Century Gothic" panose="020B0502020202020204" pitchFamily="34" charset="0"/>
              </a:defRPr>
            </a:lvl2pPr>
            <a:lvl3pPr marL="1828800" indent="0">
              <a:buNone/>
              <a:defRPr>
                <a:latin typeface="Century Gothic" panose="020B0502020202020204" pitchFamily="34" charset="0"/>
              </a:defRPr>
            </a:lvl3pPr>
            <a:lvl4pPr marL="2743200" indent="0">
              <a:buNone/>
              <a:defRPr>
                <a:latin typeface="Century Gothic" panose="020B0502020202020204" pitchFamily="34" charset="0"/>
              </a:defRPr>
            </a:lvl4pPr>
            <a:lvl5pPr marL="3657600" indent="0">
              <a:buNone/>
              <a:defRPr>
                <a:latin typeface="Century Gothic" panose="020B0502020202020204" pitchFamily="34" charset="0"/>
              </a:defRPr>
            </a:lvl5pPr>
          </a:lstStyle>
          <a:p>
            <a:pPr lvl="0"/>
            <a:r>
              <a:rPr lang="en-US" noProof="0"/>
              <a:t>Text – up to 10 lines (font 16)</a:t>
            </a:r>
          </a:p>
        </p:txBody>
      </p:sp>
      <p:sp>
        <p:nvSpPr>
          <p:cNvPr id="8" name="Espaço Reservado para Texto 2">
            <a:extLst>
              <a:ext uri="{FF2B5EF4-FFF2-40B4-BE49-F238E27FC236}">
                <a16:creationId xmlns:a16="http://schemas.microsoft.com/office/drawing/2014/main" id="{CBA7D27C-BCE1-2A48-99D3-9AC25118A3AB}"/>
              </a:ext>
            </a:extLst>
          </p:cNvPr>
          <p:cNvSpPr>
            <a:spLocks noGrp="1"/>
          </p:cNvSpPr>
          <p:nvPr>
            <p:ph type="body" idx="13" hasCustomPrompt="1"/>
          </p:nvPr>
        </p:nvSpPr>
        <p:spPr>
          <a:xfrm>
            <a:off x="1309589" y="758869"/>
            <a:ext cx="20277472" cy="908706"/>
          </a:xfrm>
        </p:spPr>
        <p:txBody>
          <a:bodyPr anchor="t" anchorCtr="0">
            <a:noAutofit/>
          </a:bodyPr>
          <a:lstStyle>
            <a:lvl1pPr marL="0" indent="0">
              <a:buNone/>
              <a:defRPr sz="6400" b="1">
                <a:latin typeface="Century Gothic" panose="020B0502020202020204"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noProof="0"/>
              <a:t>Title (font 32)</a:t>
            </a:r>
          </a:p>
        </p:txBody>
      </p:sp>
      <p:sp>
        <p:nvSpPr>
          <p:cNvPr id="14" name="Espaço Reservado para Texto 2">
            <a:extLst>
              <a:ext uri="{FF2B5EF4-FFF2-40B4-BE49-F238E27FC236}">
                <a16:creationId xmlns:a16="http://schemas.microsoft.com/office/drawing/2014/main" id="{D5276FDB-D5EA-7940-B1F0-A155F73136E9}"/>
              </a:ext>
            </a:extLst>
          </p:cNvPr>
          <p:cNvSpPr>
            <a:spLocks noGrp="1"/>
          </p:cNvSpPr>
          <p:nvPr>
            <p:ph type="body" idx="32" hasCustomPrompt="1"/>
          </p:nvPr>
        </p:nvSpPr>
        <p:spPr>
          <a:xfrm>
            <a:off x="1309588" y="2165375"/>
            <a:ext cx="20277474" cy="1755734"/>
          </a:xfrm>
        </p:spPr>
        <p:txBody>
          <a:bodyPr anchor="t" anchorCtr="0">
            <a:noAutofit/>
          </a:bodyPr>
          <a:lstStyle>
            <a:lvl1pPr marL="0" indent="0">
              <a:lnSpc>
                <a:spcPct val="100000"/>
              </a:lnSpc>
              <a:buNone/>
              <a:defRPr sz="4800" b="0">
                <a:latin typeface="Century Gothic" panose="020B0502020202020204"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noProof="0"/>
              <a:t>Subtitle or short description (optional), up to 2 lines (font 24)</a:t>
            </a:r>
          </a:p>
        </p:txBody>
      </p:sp>
      <p:sp>
        <p:nvSpPr>
          <p:cNvPr id="2" name="Date Placeholder 1">
            <a:extLst>
              <a:ext uri="{FF2B5EF4-FFF2-40B4-BE49-F238E27FC236}">
                <a16:creationId xmlns:a16="http://schemas.microsoft.com/office/drawing/2014/main" id="{6C35B571-FEFE-D743-8265-885B54AEFE7D}"/>
              </a:ext>
            </a:extLst>
          </p:cNvPr>
          <p:cNvSpPr>
            <a:spLocks noGrp="1"/>
          </p:cNvSpPr>
          <p:nvPr>
            <p:ph type="dt" sz="half" idx="33"/>
          </p:nvPr>
        </p:nvSpPr>
        <p:spPr/>
        <p:txBody>
          <a:bodyPr/>
          <a:lstStyle/>
          <a:p>
            <a:fld id="{C62BDB9C-98A7-6947-B035-93B3EDFFAF54}" type="datetime4">
              <a:rPr lang="es-ES">
                <a:solidFill>
                  <a:srgbClr val="505050"/>
                </a:solidFill>
              </a:rPr>
              <a:pPr/>
              <a:t>19 de abril de 2021</a:t>
            </a:fld>
            <a:endParaRPr>
              <a:solidFill>
                <a:srgbClr val="505050"/>
              </a:solidFill>
            </a:endParaRPr>
          </a:p>
        </p:txBody>
      </p:sp>
      <p:sp>
        <p:nvSpPr>
          <p:cNvPr id="4" name="Footer Placeholder 3">
            <a:extLst>
              <a:ext uri="{FF2B5EF4-FFF2-40B4-BE49-F238E27FC236}">
                <a16:creationId xmlns:a16="http://schemas.microsoft.com/office/drawing/2014/main" id="{A54583C7-8C39-D245-86EA-5350B7E32F8F}"/>
              </a:ext>
            </a:extLst>
          </p:cNvPr>
          <p:cNvSpPr>
            <a:spLocks noGrp="1"/>
          </p:cNvSpPr>
          <p:nvPr>
            <p:ph type="ftr" sz="quarter" idx="34"/>
          </p:nvPr>
        </p:nvSpPr>
        <p:spPr/>
        <p:txBody>
          <a:bodyPr/>
          <a:lstStyle/>
          <a:p>
            <a:pPr algn="r"/>
            <a:r>
              <a:rPr>
                <a:solidFill>
                  <a:srgbClr val="505050"/>
                </a:solidFill>
              </a:rPr>
              <a:t>everis © 2018</a:t>
            </a:r>
          </a:p>
        </p:txBody>
      </p:sp>
      <p:sp>
        <p:nvSpPr>
          <p:cNvPr id="5" name="Slide Number Placeholder 4">
            <a:extLst>
              <a:ext uri="{FF2B5EF4-FFF2-40B4-BE49-F238E27FC236}">
                <a16:creationId xmlns:a16="http://schemas.microsoft.com/office/drawing/2014/main" id="{AC1AD44C-97FF-F34A-81BC-4BC2985655DE}"/>
              </a:ext>
            </a:extLst>
          </p:cNvPr>
          <p:cNvSpPr>
            <a:spLocks noGrp="1"/>
          </p:cNvSpPr>
          <p:nvPr>
            <p:ph type="sldNum" sz="quarter" idx="35"/>
          </p:nvPr>
        </p:nvSpPr>
        <p:spPr/>
        <p:txBody>
          <a:bodyPr/>
          <a:lstStyle/>
          <a:p>
            <a:fld id="{AD6D3279-9C4E-C94A-B134-5F196FB90914}" type="slidenum">
              <a:rPr>
                <a:solidFill>
                  <a:srgbClr val="505050"/>
                </a:solidFill>
              </a:rPr>
              <a:pPr/>
              <a:t>‹Nº›</a:t>
            </a:fld>
            <a:endParaRPr>
              <a:solidFill>
                <a:srgbClr val="505050"/>
              </a:solidFill>
            </a:endParaRPr>
          </a:p>
        </p:txBody>
      </p:sp>
      <p:pic>
        <p:nvPicPr>
          <p:cNvPr id="9" name="Imagem 8">
            <a:extLst>
              <a:ext uri="{FF2B5EF4-FFF2-40B4-BE49-F238E27FC236}">
                <a16:creationId xmlns:a16="http://schemas.microsoft.com/office/drawing/2014/main" id="{773FE963-DEC4-6A4F-B6E8-AA2641534483}"/>
              </a:ext>
            </a:extLst>
          </p:cNvPr>
          <p:cNvPicPr>
            <a:picLocks noChangeAspect="1"/>
          </p:cNvPicPr>
          <p:nvPr userDrawn="1"/>
        </p:nvPicPr>
        <p:blipFill>
          <a:blip r:embed="rId2"/>
          <a:stretch>
            <a:fillRect/>
          </a:stretch>
        </p:blipFill>
        <p:spPr>
          <a:xfrm>
            <a:off x="20567277" y="53725"/>
            <a:ext cx="3862465" cy="2583782"/>
          </a:xfrm>
          <a:prstGeom prst="rect">
            <a:avLst/>
          </a:prstGeom>
        </p:spPr>
      </p:pic>
    </p:spTree>
    <p:extLst>
      <p:ext uri="{BB962C8B-B14F-4D97-AF65-F5344CB8AC3E}">
        <p14:creationId xmlns:p14="http://schemas.microsoft.com/office/powerpoint/2010/main" val="3428894609"/>
      </p:ext>
    </p:extLst>
  </p:cSld>
  <p:clrMapOvr>
    <a:masterClrMapping/>
  </p:clrMapOvr>
  <p:transition spd="slow">
    <p:push dir="u"/>
  </p:transition>
  <p:extLst>
    <p:ext uri="{DCECCB84-F9BA-43D5-87BE-67443E8EF086}">
      <p15:sldGuideLst xmlns:p15="http://schemas.microsoft.com/office/powerpoint/2012/main">
        <p15:guide id="1" orient="horz" pos="4110">
          <p15:clr>
            <a:srgbClr val="FBAE40"/>
          </p15:clr>
        </p15:guide>
        <p15:guide id="2" pos="46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 - 1 column + key sentence">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9D6C072C-8288-5B45-BB9F-16ACF77F0781}"/>
              </a:ext>
            </a:extLst>
          </p:cNvPr>
          <p:cNvSpPr>
            <a:spLocks noGrp="1"/>
          </p:cNvSpPr>
          <p:nvPr>
            <p:ph sz="half" idx="1" hasCustomPrompt="1"/>
          </p:nvPr>
        </p:nvSpPr>
        <p:spPr>
          <a:xfrm>
            <a:off x="1309590" y="4515136"/>
            <a:ext cx="20813476" cy="6031956"/>
          </a:xfrm>
        </p:spPr>
        <p:txBody>
          <a:bodyPr>
            <a:noAutofit/>
          </a:bodyPr>
          <a:lstStyle>
            <a:lvl1pPr marL="0" marR="0" indent="0" algn="l" defTabSz="1828800" rtl="0" eaLnBrk="1" fontAlgn="auto" latinLnBrk="0" hangingPunct="1">
              <a:lnSpc>
                <a:spcPct val="100000"/>
              </a:lnSpc>
              <a:spcBef>
                <a:spcPts val="2000"/>
              </a:spcBef>
              <a:spcAft>
                <a:spcPts val="0"/>
              </a:spcAft>
              <a:buClrTx/>
              <a:buSzTx/>
              <a:buFont typeface="Arial" panose="020B0604020202020204" pitchFamily="34" charset="0"/>
              <a:buNone/>
              <a:tabLst/>
              <a:defRPr sz="3200">
                <a:latin typeface="Century Gothic" panose="020B0502020202020204" pitchFamily="34" charset="0"/>
              </a:defRPr>
            </a:lvl1pPr>
            <a:lvl2pPr marL="914400" indent="0">
              <a:buNone/>
              <a:defRPr>
                <a:latin typeface="Century Gothic" panose="020B0502020202020204" pitchFamily="34" charset="0"/>
              </a:defRPr>
            </a:lvl2pPr>
            <a:lvl3pPr marL="1828800" indent="0">
              <a:buNone/>
              <a:defRPr>
                <a:latin typeface="Century Gothic" panose="020B0502020202020204" pitchFamily="34" charset="0"/>
              </a:defRPr>
            </a:lvl3pPr>
            <a:lvl4pPr marL="2743200" indent="0">
              <a:buNone/>
              <a:defRPr>
                <a:latin typeface="Century Gothic" panose="020B0502020202020204" pitchFamily="34" charset="0"/>
              </a:defRPr>
            </a:lvl4pPr>
            <a:lvl5pPr marL="3657600" indent="0">
              <a:buNone/>
              <a:defRPr>
                <a:latin typeface="Century Gothic" panose="020B0502020202020204" pitchFamily="34" charset="0"/>
              </a:defRPr>
            </a:lvl5pPr>
          </a:lstStyle>
          <a:p>
            <a:pPr lvl="0"/>
            <a:r>
              <a:rPr lang="en-US" noProof="0"/>
              <a:t>Text – up to 10 lines (font 16)</a:t>
            </a:r>
          </a:p>
        </p:txBody>
      </p:sp>
      <p:sp>
        <p:nvSpPr>
          <p:cNvPr id="8" name="Espaço Reservado para Texto 2">
            <a:extLst>
              <a:ext uri="{FF2B5EF4-FFF2-40B4-BE49-F238E27FC236}">
                <a16:creationId xmlns:a16="http://schemas.microsoft.com/office/drawing/2014/main" id="{CBA7D27C-BCE1-2A48-99D3-9AC25118A3AB}"/>
              </a:ext>
            </a:extLst>
          </p:cNvPr>
          <p:cNvSpPr>
            <a:spLocks noGrp="1"/>
          </p:cNvSpPr>
          <p:nvPr>
            <p:ph type="body" idx="13" hasCustomPrompt="1"/>
          </p:nvPr>
        </p:nvSpPr>
        <p:spPr>
          <a:xfrm>
            <a:off x="1309589" y="758869"/>
            <a:ext cx="20277472" cy="908706"/>
          </a:xfrm>
        </p:spPr>
        <p:txBody>
          <a:bodyPr anchor="t" anchorCtr="0">
            <a:noAutofit/>
          </a:bodyPr>
          <a:lstStyle>
            <a:lvl1pPr marL="0" indent="0">
              <a:buNone/>
              <a:defRPr sz="6400" b="1">
                <a:latin typeface="Century Gothic" panose="020B0502020202020204"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noProof="0"/>
              <a:t>Title (font 32)</a:t>
            </a:r>
          </a:p>
        </p:txBody>
      </p:sp>
      <p:sp>
        <p:nvSpPr>
          <p:cNvPr id="14" name="Espaço Reservado para Texto 2">
            <a:extLst>
              <a:ext uri="{FF2B5EF4-FFF2-40B4-BE49-F238E27FC236}">
                <a16:creationId xmlns:a16="http://schemas.microsoft.com/office/drawing/2014/main" id="{D5276FDB-D5EA-7940-B1F0-A155F73136E9}"/>
              </a:ext>
            </a:extLst>
          </p:cNvPr>
          <p:cNvSpPr>
            <a:spLocks noGrp="1"/>
          </p:cNvSpPr>
          <p:nvPr>
            <p:ph type="body" idx="32" hasCustomPrompt="1"/>
          </p:nvPr>
        </p:nvSpPr>
        <p:spPr>
          <a:xfrm>
            <a:off x="1309588" y="2165375"/>
            <a:ext cx="20277474" cy="1755734"/>
          </a:xfrm>
        </p:spPr>
        <p:txBody>
          <a:bodyPr anchor="t" anchorCtr="0">
            <a:noAutofit/>
          </a:bodyPr>
          <a:lstStyle>
            <a:lvl1pPr marL="0" indent="0">
              <a:lnSpc>
                <a:spcPct val="100000"/>
              </a:lnSpc>
              <a:buNone/>
              <a:defRPr sz="4800" b="0">
                <a:latin typeface="Century Gothic" panose="020B0502020202020204"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noProof="0"/>
              <a:t>Subtitle or short description (optional), up to 2 lines (font 24)</a:t>
            </a:r>
          </a:p>
        </p:txBody>
      </p:sp>
      <p:sp>
        <p:nvSpPr>
          <p:cNvPr id="2" name="Date Placeholder 1">
            <a:extLst>
              <a:ext uri="{FF2B5EF4-FFF2-40B4-BE49-F238E27FC236}">
                <a16:creationId xmlns:a16="http://schemas.microsoft.com/office/drawing/2014/main" id="{6C35B571-FEFE-D743-8265-885B54AEFE7D}"/>
              </a:ext>
            </a:extLst>
          </p:cNvPr>
          <p:cNvSpPr>
            <a:spLocks noGrp="1"/>
          </p:cNvSpPr>
          <p:nvPr>
            <p:ph type="dt" sz="half" idx="33"/>
          </p:nvPr>
        </p:nvSpPr>
        <p:spPr/>
        <p:txBody>
          <a:bodyPr/>
          <a:lstStyle/>
          <a:p>
            <a:fld id="{C62BDB9C-98A7-6947-B035-93B3EDFFAF54}" type="datetime4">
              <a:rPr lang="es-ES">
                <a:solidFill>
                  <a:srgbClr val="505050"/>
                </a:solidFill>
              </a:rPr>
              <a:pPr/>
              <a:t>19 de abril de 2021</a:t>
            </a:fld>
            <a:endParaRPr>
              <a:solidFill>
                <a:srgbClr val="505050"/>
              </a:solidFill>
            </a:endParaRPr>
          </a:p>
        </p:txBody>
      </p:sp>
      <p:sp>
        <p:nvSpPr>
          <p:cNvPr id="4" name="Footer Placeholder 3">
            <a:extLst>
              <a:ext uri="{FF2B5EF4-FFF2-40B4-BE49-F238E27FC236}">
                <a16:creationId xmlns:a16="http://schemas.microsoft.com/office/drawing/2014/main" id="{A54583C7-8C39-D245-86EA-5350B7E32F8F}"/>
              </a:ext>
            </a:extLst>
          </p:cNvPr>
          <p:cNvSpPr>
            <a:spLocks noGrp="1"/>
          </p:cNvSpPr>
          <p:nvPr>
            <p:ph type="ftr" sz="quarter" idx="34"/>
          </p:nvPr>
        </p:nvSpPr>
        <p:spPr/>
        <p:txBody>
          <a:bodyPr/>
          <a:lstStyle/>
          <a:p>
            <a:pPr algn="r"/>
            <a:r>
              <a:rPr>
                <a:solidFill>
                  <a:srgbClr val="505050"/>
                </a:solidFill>
              </a:rPr>
              <a:t>everis © 2018</a:t>
            </a:r>
          </a:p>
        </p:txBody>
      </p:sp>
      <p:sp>
        <p:nvSpPr>
          <p:cNvPr id="5" name="Slide Number Placeholder 4">
            <a:extLst>
              <a:ext uri="{FF2B5EF4-FFF2-40B4-BE49-F238E27FC236}">
                <a16:creationId xmlns:a16="http://schemas.microsoft.com/office/drawing/2014/main" id="{AC1AD44C-97FF-F34A-81BC-4BC2985655DE}"/>
              </a:ext>
            </a:extLst>
          </p:cNvPr>
          <p:cNvSpPr>
            <a:spLocks noGrp="1"/>
          </p:cNvSpPr>
          <p:nvPr>
            <p:ph type="sldNum" sz="quarter" idx="35"/>
          </p:nvPr>
        </p:nvSpPr>
        <p:spPr/>
        <p:txBody>
          <a:bodyPr/>
          <a:lstStyle/>
          <a:p>
            <a:fld id="{AD6D3279-9C4E-C94A-B134-5F196FB90914}" type="slidenum">
              <a:rPr>
                <a:solidFill>
                  <a:srgbClr val="505050"/>
                </a:solidFill>
              </a:rPr>
              <a:pPr/>
              <a:t>‹Nº›</a:t>
            </a:fld>
            <a:endParaRPr>
              <a:solidFill>
                <a:srgbClr val="505050"/>
              </a:solidFill>
            </a:endParaRPr>
          </a:p>
        </p:txBody>
      </p:sp>
      <p:sp>
        <p:nvSpPr>
          <p:cNvPr id="9" name="Espaço Reservado para Texto 2">
            <a:extLst>
              <a:ext uri="{FF2B5EF4-FFF2-40B4-BE49-F238E27FC236}">
                <a16:creationId xmlns:a16="http://schemas.microsoft.com/office/drawing/2014/main" id="{C5412F41-A2FD-2E4C-B207-9FEE78669726}"/>
              </a:ext>
            </a:extLst>
          </p:cNvPr>
          <p:cNvSpPr>
            <a:spLocks noGrp="1"/>
          </p:cNvSpPr>
          <p:nvPr>
            <p:ph type="body" idx="36" hasCustomPrompt="1"/>
          </p:nvPr>
        </p:nvSpPr>
        <p:spPr>
          <a:xfrm>
            <a:off x="1309589" y="10823231"/>
            <a:ext cx="20813478" cy="1063602"/>
          </a:xfrm>
        </p:spPr>
        <p:txBody>
          <a:bodyPr anchor="ctr" anchorCtr="0">
            <a:noAutofit/>
          </a:bodyPr>
          <a:lstStyle>
            <a:lvl1pPr marL="0" indent="0" algn="ctr">
              <a:lnSpc>
                <a:spcPct val="100000"/>
              </a:lnSpc>
              <a:buNone/>
              <a:defRPr lang="pt-BR" sz="4800" smtClean="0">
                <a:solidFill>
                  <a:srgbClr val="27B9BE"/>
                </a:solidFill>
                <a:effectLst/>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r>
              <a:rPr lang="en-US" noProof="0">
                <a:solidFill>
                  <a:srgbClr val="27B9BE"/>
                </a:solidFill>
                <a:effectLst/>
                <a:latin typeface="Century Gothic" panose="020B0502020202020204" pitchFamily="34" charset="0"/>
              </a:rPr>
              <a:t>Key phrase, the central idea of your slide (optional) – Font 24</a:t>
            </a:r>
          </a:p>
        </p:txBody>
      </p:sp>
      <p:pic>
        <p:nvPicPr>
          <p:cNvPr id="10" name="Imagem 9">
            <a:extLst>
              <a:ext uri="{FF2B5EF4-FFF2-40B4-BE49-F238E27FC236}">
                <a16:creationId xmlns:a16="http://schemas.microsoft.com/office/drawing/2014/main" id="{1031ECE4-BAE9-E342-A8BF-9E3756033931}"/>
              </a:ext>
            </a:extLst>
          </p:cNvPr>
          <p:cNvPicPr>
            <a:picLocks noChangeAspect="1"/>
          </p:cNvPicPr>
          <p:nvPr userDrawn="1"/>
        </p:nvPicPr>
        <p:blipFill>
          <a:blip r:embed="rId2"/>
          <a:stretch>
            <a:fillRect/>
          </a:stretch>
        </p:blipFill>
        <p:spPr>
          <a:xfrm>
            <a:off x="20567277" y="53725"/>
            <a:ext cx="3862465" cy="2583782"/>
          </a:xfrm>
          <a:prstGeom prst="rect">
            <a:avLst/>
          </a:prstGeom>
        </p:spPr>
      </p:pic>
    </p:spTree>
    <p:extLst>
      <p:ext uri="{BB962C8B-B14F-4D97-AF65-F5344CB8AC3E}">
        <p14:creationId xmlns:p14="http://schemas.microsoft.com/office/powerpoint/2010/main" val="648969438"/>
      </p:ext>
    </p:extLst>
  </p:cSld>
  <p:clrMapOvr>
    <a:masterClrMapping/>
  </p:clrMapOvr>
  <p:transition spd="slow">
    <p:push dir="u"/>
  </p:transition>
  <p:extLst>
    <p:ext uri="{DCECCB84-F9BA-43D5-87BE-67443E8EF086}">
      <p15:sldGuideLst xmlns:p15="http://schemas.microsoft.com/office/powerpoint/2012/main">
        <p15:guide id="1" orient="horz" pos="4110">
          <p15:clr>
            <a:srgbClr val="FBAE40"/>
          </p15:clr>
        </p15:guide>
        <p15:guide id="2" pos="46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2 column">
    <p:spTree>
      <p:nvGrpSpPr>
        <p:cNvPr id="1" name=""/>
        <p:cNvGrpSpPr/>
        <p:nvPr/>
      </p:nvGrpSpPr>
      <p:grpSpPr>
        <a:xfrm>
          <a:off x="0" y="0"/>
          <a:ext cx="0" cy="0"/>
          <a:chOff x="0" y="0"/>
          <a:chExt cx="0" cy="0"/>
        </a:xfrm>
      </p:grpSpPr>
      <p:sp>
        <p:nvSpPr>
          <p:cNvPr id="8" name="Espaço Reservado para Texto 2">
            <a:extLst>
              <a:ext uri="{FF2B5EF4-FFF2-40B4-BE49-F238E27FC236}">
                <a16:creationId xmlns:a16="http://schemas.microsoft.com/office/drawing/2014/main" id="{CBA7D27C-BCE1-2A48-99D3-9AC25118A3AB}"/>
              </a:ext>
            </a:extLst>
          </p:cNvPr>
          <p:cNvSpPr>
            <a:spLocks noGrp="1"/>
          </p:cNvSpPr>
          <p:nvPr>
            <p:ph type="body" idx="13" hasCustomPrompt="1"/>
          </p:nvPr>
        </p:nvSpPr>
        <p:spPr>
          <a:xfrm>
            <a:off x="1309589" y="758869"/>
            <a:ext cx="20277472" cy="908706"/>
          </a:xfrm>
        </p:spPr>
        <p:txBody>
          <a:bodyPr anchor="t" anchorCtr="0">
            <a:noAutofit/>
          </a:bodyPr>
          <a:lstStyle>
            <a:lvl1pPr marL="0" indent="0">
              <a:buNone/>
              <a:defRPr sz="6400" b="1">
                <a:latin typeface="Century Gothic" panose="020B0502020202020204"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noProof="0"/>
              <a:t>Title (font 32)</a:t>
            </a:r>
          </a:p>
        </p:txBody>
      </p:sp>
      <p:sp>
        <p:nvSpPr>
          <p:cNvPr id="14" name="Espaço Reservado para Texto 2">
            <a:extLst>
              <a:ext uri="{FF2B5EF4-FFF2-40B4-BE49-F238E27FC236}">
                <a16:creationId xmlns:a16="http://schemas.microsoft.com/office/drawing/2014/main" id="{D5276FDB-D5EA-7940-B1F0-A155F73136E9}"/>
              </a:ext>
            </a:extLst>
          </p:cNvPr>
          <p:cNvSpPr>
            <a:spLocks noGrp="1"/>
          </p:cNvSpPr>
          <p:nvPr>
            <p:ph type="body" idx="32" hasCustomPrompt="1"/>
          </p:nvPr>
        </p:nvSpPr>
        <p:spPr>
          <a:xfrm>
            <a:off x="1309588" y="2165375"/>
            <a:ext cx="20277474" cy="1755734"/>
          </a:xfrm>
        </p:spPr>
        <p:txBody>
          <a:bodyPr anchor="t" anchorCtr="0">
            <a:noAutofit/>
          </a:bodyPr>
          <a:lstStyle>
            <a:lvl1pPr marL="0" indent="0">
              <a:lnSpc>
                <a:spcPct val="100000"/>
              </a:lnSpc>
              <a:buNone/>
              <a:defRPr sz="4800" b="0">
                <a:latin typeface="Century Gothic" panose="020B0502020202020204"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noProof="0"/>
              <a:t>Subtitle or short description (optional), up to 2 lines (font 24)</a:t>
            </a:r>
          </a:p>
        </p:txBody>
      </p:sp>
      <p:sp>
        <p:nvSpPr>
          <p:cNvPr id="2" name="Date Placeholder 1">
            <a:extLst>
              <a:ext uri="{FF2B5EF4-FFF2-40B4-BE49-F238E27FC236}">
                <a16:creationId xmlns:a16="http://schemas.microsoft.com/office/drawing/2014/main" id="{6C35B571-FEFE-D743-8265-885B54AEFE7D}"/>
              </a:ext>
            </a:extLst>
          </p:cNvPr>
          <p:cNvSpPr>
            <a:spLocks noGrp="1"/>
          </p:cNvSpPr>
          <p:nvPr>
            <p:ph type="dt" sz="half" idx="33"/>
          </p:nvPr>
        </p:nvSpPr>
        <p:spPr/>
        <p:txBody>
          <a:bodyPr/>
          <a:lstStyle/>
          <a:p>
            <a:fld id="{C62BDB9C-98A7-6947-B035-93B3EDFFAF54}" type="datetime4">
              <a:rPr lang="es-ES">
                <a:solidFill>
                  <a:srgbClr val="505050"/>
                </a:solidFill>
              </a:rPr>
              <a:pPr/>
              <a:t>19 de abril de 2021</a:t>
            </a:fld>
            <a:endParaRPr>
              <a:solidFill>
                <a:srgbClr val="505050"/>
              </a:solidFill>
            </a:endParaRPr>
          </a:p>
        </p:txBody>
      </p:sp>
      <p:sp>
        <p:nvSpPr>
          <p:cNvPr id="4" name="Footer Placeholder 3">
            <a:extLst>
              <a:ext uri="{FF2B5EF4-FFF2-40B4-BE49-F238E27FC236}">
                <a16:creationId xmlns:a16="http://schemas.microsoft.com/office/drawing/2014/main" id="{A54583C7-8C39-D245-86EA-5350B7E32F8F}"/>
              </a:ext>
            </a:extLst>
          </p:cNvPr>
          <p:cNvSpPr>
            <a:spLocks noGrp="1"/>
          </p:cNvSpPr>
          <p:nvPr>
            <p:ph type="ftr" sz="quarter" idx="34"/>
          </p:nvPr>
        </p:nvSpPr>
        <p:spPr/>
        <p:txBody>
          <a:bodyPr/>
          <a:lstStyle/>
          <a:p>
            <a:pPr algn="r"/>
            <a:r>
              <a:rPr>
                <a:solidFill>
                  <a:srgbClr val="505050"/>
                </a:solidFill>
              </a:rPr>
              <a:t>everis © 2018</a:t>
            </a:r>
          </a:p>
        </p:txBody>
      </p:sp>
      <p:sp>
        <p:nvSpPr>
          <p:cNvPr id="5" name="Slide Number Placeholder 4">
            <a:extLst>
              <a:ext uri="{FF2B5EF4-FFF2-40B4-BE49-F238E27FC236}">
                <a16:creationId xmlns:a16="http://schemas.microsoft.com/office/drawing/2014/main" id="{AC1AD44C-97FF-F34A-81BC-4BC2985655DE}"/>
              </a:ext>
            </a:extLst>
          </p:cNvPr>
          <p:cNvSpPr>
            <a:spLocks noGrp="1"/>
          </p:cNvSpPr>
          <p:nvPr>
            <p:ph type="sldNum" sz="quarter" idx="35"/>
          </p:nvPr>
        </p:nvSpPr>
        <p:spPr/>
        <p:txBody>
          <a:bodyPr/>
          <a:lstStyle/>
          <a:p>
            <a:fld id="{AD6D3279-9C4E-C94A-B134-5F196FB90914}" type="slidenum">
              <a:rPr>
                <a:solidFill>
                  <a:srgbClr val="505050"/>
                </a:solidFill>
              </a:rPr>
              <a:pPr/>
              <a:t>‹Nº›</a:t>
            </a:fld>
            <a:endParaRPr>
              <a:solidFill>
                <a:srgbClr val="505050"/>
              </a:solidFill>
            </a:endParaRPr>
          </a:p>
        </p:txBody>
      </p:sp>
      <p:sp>
        <p:nvSpPr>
          <p:cNvPr id="9" name="Espaço Reservado para Conteúdo 2">
            <a:extLst>
              <a:ext uri="{FF2B5EF4-FFF2-40B4-BE49-F238E27FC236}">
                <a16:creationId xmlns:a16="http://schemas.microsoft.com/office/drawing/2014/main" id="{563A05BC-3619-9D4E-90F6-458F2EDE583B}"/>
              </a:ext>
            </a:extLst>
          </p:cNvPr>
          <p:cNvSpPr>
            <a:spLocks noGrp="1"/>
          </p:cNvSpPr>
          <p:nvPr>
            <p:ph sz="half" idx="36" hasCustomPrompt="1"/>
          </p:nvPr>
        </p:nvSpPr>
        <p:spPr>
          <a:xfrm>
            <a:off x="1309588" y="4515136"/>
            <a:ext cx="10179358" cy="7357500"/>
          </a:xfrm>
        </p:spPr>
        <p:txBody>
          <a:bodyPr>
            <a:noAutofit/>
          </a:bodyPr>
          <a:lstStyle>
            <a:lvl1pPr marL="0" marR="0" indent="0" algn="l" defTabSz="1828800" rtl="0" eaLnBrk="1" fontAlgn="auto" latinLnBrk="0" hangingPunct="1">
              <a:lnSpc>
                <a:spcPct val="100000"/>
              </a:lnSpc>
              <a:spcBef>
                <a:spcPts val="2000"/>
              </a:spcBef>
              <a:spcAft>
                <a:spcPts val="0"/>
              </a:spcAft>
              <a:buClrTx/>
              <a:buSzTx/>
              <a:buFont typeface="Arial" panose="020B0604020202020204" pitchFamily="34" charset="0"/>
              <a:buNone/>
              <a:tabLst/>
              <a:defRPr sz="3200">
                <a:latin typeface="Century Gothic" panose="020B0502020202020204" pitchFamily="34" charset="0"/>
              </a:defRPr>
            </a:lvl1pPr>
            <a:lvl2pPr marL="914400" indent="0">
              <a:buNone/>
              <a:defRPr>
                <a:latin typeface="Century Gothic" panose="020B0502020202020204" pitchFamily="34" charset="0"/>
              </a:defRPr>
            </a:lvl2pPr>
            <a:lvl3pPr marL="1828800" indent="0">
              <a:buNone/>
              <a:defRPr>
                <a:latin typeface="Century Gothic" panose="020B0502020202020204" pitchFamily="34" charset="0"/>
              </a:defRPr>
            </a:lvl3pPr>
            <a:lvl4pPr marL="2743200" indent="0">
              <a:buNone/>
              <a:defRPr>
                <a:latin typeface="Century Gothic" panose="020B0502020202020204" pitchFamily="34" charset="0"/>
              </a:defRPr>
            </a:lvl4pPr>
            <a:lvl5pPr marL="3657600" indent="0">
              <a:buNone/>
              <a:defRPr>
                <a:latin typeface="Century Gothic" panose="020B0502020202020204" pitchFamily="34" charset="0"/>
              </a:defRPr>
            </a:lvl5pPr>
          </a:lstStyle>
          <a:p>
            <a:pPr lvl="0"/>
            <a:r>
              <a:rPr lang="en-US" noProof="0"/>
              <a:t>Text – up to 10 lines (font 16)</a:t>
            </a:r>
          </a:p>
          <a:p>
            <a:pPr lvl="0"/>
            <a:endParaRPr lang="en-US" noProof="0"/>
          </a:p>
          <a:p>
            <a:pPr lvl="0"/>
            <a:endParaRPr lang="en-US" noProof="0"/>
          </a:p>
        </p:txBody>
      </p:sp>
      <p:sp>
        <p:nvSpPr>
          <p:cNvPr id="11" name="Espaço Reservado para Conteúdo 2">
            <a:extLst>
              <a:ext uri="{FF2B5EF4-FFF2-40B4-BE49-F238E27FC236}">
                <a16:creationId xmlns:a16="http://schemas.microsoft.com/office/drawing/2014/main" id="{B034F5E3-4903-FC4B-9CA5-F906B863FB10}"/>
              </a:ext>
            </a:extLst>
          </p:cNvPr>
          <p:cNvSpPr>
            <a:spLocks noGrp="1"/>
          </p:cNvSpPr>
          <p:nvPr>
            <p:ph sz="half" idx="37" hasCustomPrompt="1"/>
          </p:nvPr>
        </p:nvSpPr>
        <p:spPr>
          <a:xfrm>
            <a:off x="11949062" y="4515136"/>
            <a:ext cx="10174003" cy="7357500"/>
          </a:xfrm>
        </p:spPr>
        <p:txBody>
          <a:bodyPr>
            <a:noAutofit/>
          </a:bodyPr>
          <a:lstStyle>
            <a:lvl1pPr marL="0" marR="0" indent="0" algn="l" defTabSz="1828800" rtl="0" eaLnBrk="1" fontAlgn="auto" latinLnBrk="0" hangingPunct="1">
              <a:lnSpc>
                <a:spcPct val="100000"/>
              </a:lnSpc>
              <a:spcBef>
                <a:spcPts val="2000"/>
              </a:spcBef>
              <a:spcAft>
                <a:spcPts val="0"/>
              </a:spcAft>
              <a:buClrTx/>
              <a:buSzTx/>
              <a:buFont typeface="Arial" panose="020B0604020202020204" pitchFamily="34" charset="0"/>
              <a:buNone/>
              <a:tabLst/>
              <a:defRPr sz="3200">
                <a:latin typeface="Century Gothic" panose="020B0502020202020204" pitchFamily="34" charset="0"/>
              </a:defRPr>
            </a:lvl1pPr>
            <a:lvl2pPr marL="914400" indent="0">
              <a:buNone/>
              <a:defRPr>
                <a:latin typeface="Century Gothic" panose="020B0502020202020204" pitchFamily="34" charset="0"/>
              </a:defRPr>
            </a:lvl2pPr>
            <a:lvl3pPr marL="1828800" indent="0">
              <a:buNone/>
              <a:defRPr>
                <a:latin typeface="Century Gothic" panose="020B0502020202020204" pitchFamily="34" charset="0"/>
              </a:defRPr>
            </a:lvl3pPr>
            <a:lvl4pPr marL="2743200" indent="0">
              <a:buNone/>
              <a:defRPr>
                <a:latin typeface="Century Gothic" panose="020B0502020202020204" pitchFamily="34" charset="0"/>
              </a:defRPr>
            </a:lvl4pPr>
            <a:lvl5pPr marL="3657600" indent="0">
              <a:buNone/>
              <a:defRPr>
                <a:latin typeface="Century Gothic" panose="020B0502020202020204" pitchFamily="34" charset="0"/>
              </a:defRPr>
            </a:lvl5pPr>
          </a:lstStyle>
          <a:p>
            <a:pPr lvl="0"/>
            <a:r>
              <a:rPr lang="en-US" noProof="0"/>
              <a:t>Text – up to 10 lines (font 16)</a:t>
            </a:r>
          </a:p>
          <a:p>
            <a:pPr lvl="0"/>
            <a:endParaRPr lang="en-US" noProof="0"/>
          </a:p>
          <a:p>
            <a:pPr lvl="0"/>
            <a:endParaRPr lang="en-US" noProof="0"/>
          </a:p>
        </p:txBody>
      </p:sp>
      <p:pic>
        <p:nvPicPr>
          <p:cNvPr id="10" name="Imagem 9">
            <a:extLst>
              <a:ext uri="{FF2B5EF4-FFF2-40B4-BE49-F238E27FC236}">
                <a16:creationId xmlns:a16="http://schemas.microsoft.com/office/drawing/2014/main" id="{0B50B1F7-21EF-EA4D-9017-F92EFFB50BB7}"/>
              </a:ext>
            </a:extLst>
          </p:cNvPr>
          <p:cNvPicPr>
            <a:picLocks noChangeAspect="1"/>
          </p:cNvPicPr>
          <p:nvPr userDrawn="1"/>
        </p:nvPicPr>
        <p:blipFill>
          <a:blip r:embed="rId2"/>
          <a:stretch>
            <a:fillRect/>
          </a:stretch>
        </p:blipFill>
        <p:spPr>
          <a:xfrm>
            <a:off x="20567277" y="53725"/>
            <a:ext cx="3862465" cy="2583782"/>
          </a:xfrm>
          <a:prstGeom prst="rect">
            <a:avLst/>
          </a:prstGeom>
        </p:spPr>
      </p:pic>
    </p:spTree>
    <p:extLst>
      <p:ext uri="{BB962C8B-B14F-4D97-AF65-F5344CB8AC3E}">
        <p14:creationId xmlns:p14="http://schemas.microsoft.com/office/powerpoint/2010/main" val="682481353"/>
      </p:ext>
    </p:extLst>
  </p:cSld>
  <p:clrMapOvr>
    <a:masterClrMapping/>
  </p:clrMapOvr>
  <p:transition spd="slow">
    <p:push dir="u"/>
  </p:transition>
  <p:extLst>
    <p:ext uri="{DCECCB84-F9BA-43D5-87BE-67443E8EF086}">
      <p15:sldGuideLst xmlns:p15="http://schemas.microsoft.com/office/powerpoint/2012/main">
        <p15:guide id="1" orient="horz" pos="4110">
          <p15:clr>
            <a:srgbClr val="FBAE40"/>
          </p15:clr>
        </p15:guide>
        <p15:guide id="2" pos="46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079AAE5-249D-7C44-8920-98E4F94FEA0E}"/>
              </a:ext>
            </a:extLst>
          </p:cNvPr>
          <p:cNvSpPr>
            <a:spLocks noGrp="1"/>
          </p:cNvSpPr>
          <p:nvPr>
            <p:ph type="title"/>
          </p:nvPr>
        </p:nvSpPr>
        <p:spPr>
          <a:xfrm>
            <a:off x="1309590" y="730251"/>
            <a:ext cx="20813476" cy="2651126"/>
          </a:xfrm>
          <a:prstGeom prst="rect">
            <a:avLst/>
          </a:prstGeom>
        </p:spPr>
        <p:txBody>
          <a:bodyPr vert="horz" lIns="91440" tIns="45720" rIns="91440" bIns="45720" rtlCol="0" anchor="ctr">
            <a:normAutofit/>
          </a:bodyPr>
          <a:lstStyle/>
          <a:p>
            <a:r>
              <a:rPr lang="en-US" noProof="0"/>
              <a:t>Title</a:t>
            </a:r>
          </a:p>
        </p:txBody>
      </p:sp>
      <p:sp>
        <p:nvSpPr>
          <p:cNvPr id="3" name="Espaço Reservado para Texto 2">
            <a:extLst>
              <a:ext uri="{FF2B5EF4-FFF2-40B4-BE49-F238E27FC236}">
                <a16:creationId xmlns:a16="http://schemas.microsoft.com/office/drawing/2014/main" id="{78BAB685-A8E4-874D-9569-04ED3339CDC8}"/>
              </a:ext>
            </a:extLst>
          </p:cNvPr>
          <p:cNvSpPr>
            <a:spLocks noGrp="1"/>
          </p:cNvSpPr>
          <p:nvPr>
            <p:ph type="body" idx="1"/>
          </p:nvPr>
        </p:nvSpPr>
        <p:spPr>
          <a:xfrm>
            <a:off x="1309590" y="3651250"/>
            <a:ext cx="20813476" cy="8702676"/>
          </a:xfrm>
          <a:prstGeom prst="rect">
            <a:avLst/>
          </a:prstGeom>
        </p:spPr>
        <p:txBody>
          <a:bodyPr vert="horz" lIns="91440" tIns="45720" rIns="91440" bIns="45720" rtlCol="0">
            <a:normAutofit/>
          </a:body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pPr>
            <a:r>
              <a:rPr lang="en-US" noProof="0"/>
              <a:t>Content</a:t>
            </a:r>
          </a:p>
          <a:p>
            <a:pPr marL="457200" marR="0" lvl="0" indent="-457200" algn="l" defTabSz="1828800" rtl="0" eaLnBrk="1" fontAlgn="auto" latinLnBrk="0" hangingPunct="1">
              <a:lnSpc>
                <a:spcPct val="90000"/>
              </a:lnSpc>
              <a:spcBef>
                <a:spcPts val="2000"/>
              </a:spcBef>
              <a:spcAft>
                <a:spcPts val="0"/>
              </a:spcAft>
              <a:buClrTx/>
              <a:buSzTx/>
              <a:tabLst/>
            </a:pPr>
            <a:r>
              <a:rPr lang="en-US" noProof="0"/>
              <a:t>Content</a:t>
            </a:r>
          </a:p>
          <a:p>
            <a:pPr marL="1371600" marR="0" lvl="1" indent="-457200" algn="l" defTabSz="1828800" rtl="0" eaLnBrk="1" fontAlgn="auto" latinLnBrk="0" hangingPunct="1">
              <a:lnSpc>
                <a:spcPct val="90000"/>
              </a:lnSpc>
              <a:spcBef>
                <a:spcPts val="2000"/>
              </a:spcBef>
              <a:spcAft>
                <a:spcPts val="0"/>
              </a:spcAft>
              <a:buClrTx/>
              <a:buSzTx/>
              <a:tabLst/>
            </a:pPr>
            <a:r>
              <a:rPr lang="en-US" noProof="0"/>
              <a:t>Content</a:t>
            </a:r>
          </a:p>
          <a:p>
            <a:pPr marL="2286000" marR="0" lvl="2" indent="-457200" algn="l" defTabSz="1828800" rtl="0" eaLnBrk="1" fontAlgn="auto" latinLnBrk="0" hangingPunct="1">
              <a:lnSpc>
                <a:spcPct val="90000"/>
              </a:lnSpc>
              <a:spcBef>
                <a:spcPts val="2000"/>
              </a:spcBef>
              <a:spcAft>
                <a:spcPts val="0"/>
              </a:spcAft>
              <a:buClrTx/>
              <a:buSzTx/>
              <a:tabLst/>
            </a:pPr>
            <a:r>
              <a:rPr lang="en-US" noProof="0"/>
              <a:t>Content</a:t>
            </a:r>
          </a:p>
          <a:p>
            <a:pPr marL="3200400" marR="0" lvl="3" indent="-457200" algn="l" defTabSz="1828800" rtl="0" eaLnBrk="1" fontAlgn="auto" latinLnBrk="0" hangingPunct="1">
              <a:lnSpc>
                <a:spcPct val="90000"/>
              </a:lnSpc>
              <a:spcBef>
                <a:spcPts val="2000"/>
              </a:spcBef>
              <a:spcAft>
                <a:spcPts val="0"/>
              </a:spcAft>
              <a:buClrTx/>
              <a:buSzTx/>
              <a:tabLst/>
            </a:pPr>
            <a:r>
              <a:rPr lang="en-US" noProof="0"/>
              <a:t>Content</a:t>
            </a:r>
          </a:p>
          <a:p>
            <a:pPr marL="4114800" marR="0" lvl="4" indent="-457200" algn="l" defTabSz="1828800" rtl="0" eaLnBrk="1" fontAlgn="auto" latinLnBrk="0" hangingPunct="1">
              <a:lnSpc>
                <a:spcPct val="90000"/>
              </a:lnSpc>
              <a:spcBef>
                <a:spcPts val="2000"/>
              </a:spcBef>
              <a:spcAft>
                <a:spcPts val="0"/>
              </a:spcAft>
              <a:buClrTx/>
              <a:buSzTx/>
              <a:tabLst/>
            </a:pPr>
            <a:r>
              <a:rPr lang="en-US" noProof="0"/>
              <a:t>Content</a:t>
            </a:r>
          </a:p>
          <a:p>
            <a:pPr marL="5029200" marR="0" lvl="5" indent="-457200" algn="l" defTabSz="1828800" rtl="0" eaLnBrk="1" fontAlgn="auto" latinLnBrk="0" hangingPunct="1">
              <a:lnSpc>
                <a:spcPct val="90000"/>
              </a:lnSpc>
              <a:spcBef>
                <a:spcPts val="2000"/>
              </a:spcBef>
              <a:spcAft>
                <a:spcPts val="0"/>
              </a:spcAft>
              <a:buClrTx/>
              <a:buSzTx/>
              <a:tabLst/>
            </a:pPr>
            <a:r>
              <a:rPr lang="en-US" noProof="0"/>
              <a:t>Content</a:t>
            </a:r>
          </a:p>
        </p:txBody>
      </p:sp>
      <p:sp>
        <p:nvSpPr>
          <p:cNvPr id="4" name="Espaço Reservado para Data 3">
            <a:extLst>
              <a:ext uri="{FF2B5EF4-FFF2-40B4-BE49-F238E27FC236}">
                <a16:creationId xmlns:a16="http://schemas.microsoft.com/office/drawing/2014/main" id="{F3CB0527-61F7-F945-9516-500B02E6FDCB}"/>
              </a:ext>
            </a:extLst>
          </p:cNvPr>
          <p:cNvSpPr>
            <a:spLocks noGrp="1"/>
          </p:cNvSpPr>
          <p:nvPr>
            <p:ph type="dt" sz="half" idx="2"/>
          </p:nvPr>
        </p:nvSpPr>
        <p:spPr>
          <a:xfrm>
            <a:off x="1309589" y="12712701"/>
            <a:ext cx="5860673" cy="730250"/>
          </a:xfrm>
          <a:prstGeom prst="rect">
            <a:avLst/>
          </a:prstGeom>
        </p:spPr>
        <p:txBody>
          <a:bodyPr vert="horz" lIns="91440" tIns="45720" rIns="91440" bIns="45720" rtlCol="0" anchor="b"/>
          <a:lstStyle>
            <a:lvl1pPr algn="l">
              <a:defRPr lang="en-US" sz="1800" kern="1200" noProof="0" smtClean="0">
                <a:solidFill>
                  <a:schemeClr val="tx1"/>
                </a:solidFill>
                <a:effectLst/>
                <a:latin typeface="Century Gothic" panose="020B0502020202020204" pitchFamily="34" charset="0"/>
                <a:ea typeface="+mn-ea"/>
                <a:cs typeface="+mn-cs"/>
              </a:defRPr>
            </a:lvl1pPr>
          </a:lstStyle>
          <a:p>
            <a:pPr defTabSz="1828800" hangingPunct="1"/>
            <a:fld id="{C62BDB9C-98A7-6947-B035-93B3EDFFAF54}" type="datetime4">
              <a:rPr lang="es-ES" smtClean="0">
                <a:solidFill>
                  <a:srgbClr val="505050"/>
                </a:solidFill>
              </a:rPr>
              <a:pPr defTabSz="1828800" hangingPunct="1"/>
              <a:t>19 de abril de 2021</a:t>
            </a:fld>
            <a:endParaRPr lang="es-ES">
              <a:solidFill>
                <a:srgbClr val="505050"/>
              </a:solidFill>
            </a:endParaRPr>
          </a:p>
        </p:txBody>
      </p:sp>
      <p:sp>
        <p:nvSpPr>
          <p:cNvPr id="5" name="Espaço Reservado para Rodapé 4">
            <a:extLst>
              <a:ext uri="{FF2B5EF4-FFF2-40B4-BE49-F238E27FC236}">
                <a16:creationId xmlns:a16="http://schemas.microsoft.com/office/drawing/2014/main" id="{AC7EEA02-0A3F-5844-ABE4-03E380B79FF5}"/>
              </a:ext>
            </a:extLst>
          </p:cNvPr>
          <p:cNvSpPr>
            <a:spLocks noGrp="1"/>
          </p:cNvSpPr>
          <p:nvPr>
            <p:ph type="ftr" sz="quarter" idx="3"/>
          </p:nvPr>
        </p:nvSpPr>
        <p:spPr>
          <a:xfrm>
            <a:off x="8085613" y="12712701"/>
            <a:ext cx="14037453" cy="730250"/>
          </a:xfrm>
          <a:prstGeom prst="rect">
            <a:avLst/>
          </a:prstGeom>
        </p:spPr>
        <p:txBody>
          <a:bodyPr vert="horz" lIns="91440" tIns="45720" rIns="91440" bIns="45720" rtlCol="0" anchor="b"/>
          <a:lstStyle>
            <a:lvl1pPr>
              <a:defRPr lang="en-US" sz="1800" smtClean="0">
                <a:effectLst/>
                <a:latin typeface="Century Gothic" panose="020B0502020202020204" pitchFamily="34" charset="0"/>
              </a:defRPr>
            </a:lvl1pPr>
          </a:lstStyle>
          <a:p>
            <a:pPr algn="r" defTabSz="1828800" hangingPunct="1"/>
            <a:r>
              <a:rPr lang="es-ES" kern="1200">
                <a:solidFill>
                  <a:srgbClr val="505050"/>
                </a:solidFill>
                <a:ea typeface="+mn-ea"/>
                <a:cs typeface="+mn-cs"/>
              </a:rPr>
              <a:t>everis © 2018</a:t>
            </a:r>
          </a:p>
        </p:txBody>
      </p:sp>
      <p:sp>
        <p:nvSpPr>
          <p:cNvPr id="6" name="Espaço Reservado para Número de Slide 5">
            <a:extLst>
              <a:ext uri="{FF2B5EF4-FFF2-40B4-BE49-F238E27FC236}">
                <a16:creationId xmlns:a16="http://schemas.microsoft.com/office/drawing/2014/main" id="{12BD052C-4436-D544-88D9-AB23E404D32D}"/>
              </a:ext>
            </a:extLst>
          </p:cNvPr>
          <p:cNvSpPr>
            <a:spLocks noGrp="1"/>
          </p:cNvSpPr>
          <p:nvPr>
            <p:ph type="sldNum" sz="quarter" idx="4"/>
          </p:nvPr>
        </p:nvSpPr>
        <p:spPr>
          <a:xfrm>
            <a:off x="22553531" y="12712701"/>
            <a:ext cx="1298531" cy="730250"/>
          </a:xfrm>
          <a:prstGeom prst="rect">
            <a:avLst/>
          </a:prstGeom>
        </p:spPr>
        <p:txBody>
          <a:bodyPr vert="horz" lIns="91440" tIns="45720" rIns="91440" bIns="45720" rtlCol="0" anchor="b"/>
          <a:lstStyle>
            <a:lvl1pPr algn="r">
              <a:defRPr lang="en-US" sz="2400" smtClean="0">
                <a:effectLst/>
                <a:latin typeface="Century Gothic" panose="020B0502020202020204" pitchFamily="34" charset="0"/>
              </a:defRPr>
            </a:lvl1pPr>
          </a:lstStyle>
          <a:p>
            <a:pPr defTabSz="1828800" hangingPunct="1"/>
            <a:fld id="{AD6D3279-9C4E-C94A-B134-5F196FB90914}" type="slidenum">
              <a:rPr lang="es-ES" kern="1200" smtClean="0">
                <a:solidFill>
                  <a:srgbClr val="505050"/>
                </a:solidFill>
                <a:ea typeface="+mn-ea"/>
                <a:cs typeface="+mn-cs"/>
              </a:rPr>
              <a:pPr defTabSz="1828800" hangingPunct="1"/>
              <a:t>‹Nº›</a:t>
            </a:fld>
            <a:endParaRPr lang="es-ES" kern="1200">
              <a:solidFill>
                <a:srgbClr val="505050"/>
              </a:solidFill>
              <a:ea typeface="+mn-ea"/>
              <a:cs typeface="+mn-cs"/>
            </a:endParaRPr>
          </a:p>
        </p:txBody>
      </p:sp>
    </p:spTree>
    <p:extLst>
      <p:ext uri="{BB962C8B-B14F-4D97-AF65-F5344CB8AC3E}">
        <p14:creationId xmlns:p14="http://schemas.microsoft.com/office/powerpoint/2010/main" val="2801276451"/>
      </p:ext>
    </p:extLst>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 id="2147483941" r:id="rId14"/>
    <p:sldLayoutId id="2147483942" r:id="rId15"/>
    <p:sldLayoutId id="2147483943" r:id="rId16"/>
    <p:sldLayoutId id="2147483944" r:id="rId17"/>
    <p:sldLayoutId id="2147483945" r:id="rId18"/>
    <p:sldLayoutId id="2147483946" r:id="rId19"/>
    <p:sldLayoutId id="2147483947" r:id="rId20"/>
    <p:sldLayoutId id="2147483948" r:id="rId21"/>
    <p:sldLayoutId id="2147483949" r:id="rId22"/>
    <p:sldLayoutId id="2147483950" r:id="rId23"/>
    <p:sldLayoutId id="2147483951" r:id="rId24"/>
    <p:sldLayoutId id="2147483952" r:id="rId25"/>
    <p:sldLayoutId id="2147483953" r:id="rId26"/>
    <p:sldLayoutId id="2147483954" r:id="rId27"/>
    <p:sldLayoutId id="2147483955" r:id="rId28"/>
    <p:sldLayoutId id="2147483956" r:id="rId29"/>
    <p:sldLayoutId id="2147483957" r:id="rId30"/>
    <p:sldLayoutId id="2147483958" r:id="rId31"/>
    <p:sldLayoutId id="2147483959" r:id="rId32"/>
    <p:sldLayoutId id="2147483960" r:id="rId33"/>
    <p:sldLayoutId id="2147483961" r:id="rId34"/>
    <p:sldLayoutId id="2147483962" r:id="rId35"/>
    <p:sldLayoutId id="2147483963" r:id="rId36"/>
    <p:sldLayoutId id="2147483964" r:id="rId37"/>
    <p:sldLayoutId id="2147483965" r:id="rId38"/>
    <p:sldLayoutId id="2147483966" r:id="rId39"/>
    <p:sldLayoutId id="2147483967" r:id="rId40"/>
    <p:sldLayoutId id="2147483968" r:id="rId41"/>
    <p:sldLayoutId id="2147483969" r:id="rId42"/>
    <p:sldLayoutId id="2147483970" r:id="rId43"/>
    <p:sldLayoutId id="2147483971" r:id="rId44"/>
    <p:sldLayoutId id="2147483972" r:id="rId45"/>
    <p:sldLayoutId id="2147483973" r:id="rId46"/>
    <p:sldLayoutId id="2147483976" r:id="rId47"/>
    <p:sldLayoutId id="2147483926" r:id="rId48"/>
    <p:sldLayoutId id="2147483978" r:id="rId49"/>
  </p:sldLayoutIdLst>
  <p:transition spd="slow">
    <p:push dir="u"/>
  </p:transition>
  <p:hf hdr="0"/>
  <p:txStyles>
    <p:titleStyle>
      <a:lvl1pPr algn="l" defTabSz="1828800" rtl="0" eaLnBrk="1" latinLnBrk="0" hangingPunct="1">
        <a:lnSpc>
          <a:spcPct val="90000"/>
        </a:lnSpc>
        <a:spcBef>
          <a:spcPct val="0"/>
        </a:spcBef>
        <a:buNone/>
        <a:defRPr lang="en-US" sz="6400" b="1" kern="1200" noProof="0" dirty="0">
          <a:solidFill>
            <a:schemeClr val="tx1"/>
          </a:solidFill>
          <a:latin typeface="Century Gothic" panose="020B0502020202020204" pitchFamily="34" charset="0"/>
          <a:ea typeface="+mn-ea"/>
          <a:cs typeface="+mn-cs"/>
        </a:defRPr>
      </a:lvl1pPr>
    </p:titleStyle>
    <p:bodyStyle>
      <a:lvl1pPr marL="457200" indent="-457200" algn="l" defTabSz="1828800" rtl="0" eaLnBrk="1" latinLnBrk="0" hangingPunct="1">
        <a:lnSpc>
          <a:spcPct val="100000"/>
        </a:lnSpc>
        <a:spcBef>
          <a:spcPts val="2000"/>
        </a:spcBef>
        <a:buFont typeface="Arial" panose="020B0604020202020204" pitchFamily="34" charset="0"/>
        <a:buChar char="•"/>
        <a:defRPr lang="en-US" sz="3200" kern="1200" noProof="0" dirty="0" smtClean="0">
          <a:solidFill>
            <a:schemeClr val="tx1"/>
          </a:solidFill>
          <a:latin typeface="Century Gothic" panose="020B0502020202020204" pitchFamily="34" charset="0"/>
          <a:ea typeface="+mn-ea"/>
          <a:cs typeface="+mn-cs"/>
        </a:defRPr>
      </a:lvl1pPr>
      <a:lvl2pPr marL="1371600" marR="0" indent="-457200" algn="l" defTabSz="1828800" rtl="0" eaLnBrk="1" fontAlgn="auto" latinLnBrk="0" hangingPunct="1">
        <a:lnSpc>
          <a:spcPct val="100000"/>
        </a:lnSpc>
        <a:spcBef>
          <a:spcPts val="2000"/>
        </a:spcBef>
        <a:spcAft>
          <a:spcPts val="0"/>
        </a:spcAft>
        <a:buClrTx/>
        <a:buSzTx/>
        <a:buFont typeface="Arial" panose="020B0604020202020204" pitchFamily="34" charset="0"/>
        <a:buChar char="•"/>
        <a:tabLst/>
        <a:defRPr lang="en-US" sz="3200" kern="1200" noProof="0" dirty="0" smtClean="0">
          <a:solidFill>
            <a:schemeClr val="tx1"/>
          </a:solidFill>
          <a:latin typeface="Century Gothic" panose="020B0502020202020204" pitchFamily="34" charset="0"/>
          <a:ea typeface="+mn-ea"/>
          <a:cs typeface="+mn-cs"/>
        </a:defRPr>
      </a:lvl2pPr>
      <a:lvl3pPr marL="2286000" indent="-457200" algn="l" defTabSz="1828800" rtl="0" eaLnBrk="1" latinLnBrk="0" hangingPunct="1">
        <a:lnSpc>
          <a:spcPct val="100000"/>
        </a:lnSpc>
        <a:spcBef>
          <a:spcPts val="1000"/>
        </a:spcBef>
        <a:buFont typeface="Arial" panose="020B0604020202020204" pitchFamily="34" charset="0"/>
        <a:buChar char="•"/>
        <a:defRPr lang="en-US" sz="3200" kern="1200" noProof="0" dirty="0" smtClean="0">
          <a:solidFill>
            <a:schemeClr val="tx1"/>
          </a:solidFill>
          <a:latin typeface="Century Gothic" panose="020B0502020202020204" pitchFamily="34" charset="0"/>
          <a:ea typeface="+mn-ea"/>
          <a:cs typeface="+mn-cs"/>
        </a:defRPr>
      </a:lvl3pPr>
      <a:lvl4pPr marL="3200400" indent="-457200" algn="l" defTabSz="1828800" rtl="0" eaLnBrk="1" latinLnBrk="0" hangingPunct="1">
        <a:lnSpc>
          <a:spcPct val="100000"/>
        </a:lnSpc>
        <a:spcBef>
          <a:spcPts val="1000"/>
        </a:spcBef>
        <a:buFont typeface="Arial" panose="020B0604020202020204" pitchFamily="34" charset="0"/>
        <a:buChar char="•"/>
        <a:defRPr lang="en-US" sz="3200" kern="1200" noProof="0" dirty="0">
          <a:solidFill>
            <a:schemeClr val="tx1"/>
          </a:solidFill>
          <a:latin typeface="Century Gothic" panose="020B0502020202020204" pitchFamily="34" charset="0"/>
          <a:ea typeface="+mn-ea"/>
          <a:cs typeface="+mn-cs"/>
        </a:defRPr>
      </a:lvl4pPr>
      <a:lvl5pPr marL="4114800" indent="-457200" algn="l" defTabSz="1828800" rtl="0" eaLnBrk="1" latinLnBrk="0" hangingPunct="1">
        <a:lnSpc>
          <a:spcPct val="100000"/>
        </a:lnSpc>
        <a:spcBef>
          <a:spcPts val="1000"/>
        </a:spcBef>
        <a:buFont typeface="Arial" panose="020B0604020202020204" pitchFamily="34" charset="0"/>
        <a:buChar char="•"/>
        <a:defRPr lang="en-US" sz="3200" kern="1200" noProof="0" dirty="0" smtClean="0">
          <a:solidFill>
            <a:schemeClr val="tx1"/>
          </a:solidFill>
          <a:latin typeface="Century Gothic" panose="020B0502020202020204" pitchFamily="34" charset="0"/>
          <a:ea typeface="+mn-ea"/>
          <a:cs typeface="+mn-cs"/>
        </a:defRPr>
      </a:lvl5pPr>
      <a:lvl6pPr marL="5029200" indent="-457200" algn="l" defTabSz="1828800" rtl="0" eaLnBrk="1" latinLnBrk="0" hangingPunct="1">
        <a:lnSpc>
          <a:spcPct val="100000"/>
        </a:lnSpc>
        <a:spcBef>
          <a:spcPts val="1000"/>
        </a:spcBef>
        <a:buFont typeface="Arial" panose="020B0604020202020204" pitchFamily="34" charset="0"/>
        <a:buChar char="•"/>
        <a:defRPr lang="en-US" sz="3200" kern="1200" noProof="0" dirty="0">
          <a:solidFill>
            <a:schemeClr val="tx1"/>
          </a:solidFill>
          <a:latin typeface="Century Gothic" panose="020B0502020202020204" pitchFamily="34" charset="0"/>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pt-BR"/>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28.xml"/><Relationship Id="rId4" Type="http://schemas.openxmlformats.org/officeDocument/2006/relationships/image" Target="../media/image37.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7218798-F702-914B-8802-88A347CD7B68}"/>
              </a:ext>
            </a:extLst>
          </p:cNvPr>
          <p:cNvSpPr>
            <a:spLocks noGrp="1"/>
          </p:cNvSpPr>
          <p:nvPr>
            <p:ph type="ctrTitle"/>
          </p:nvPr>
        </p:nvSpPr>
        <p:spPr>
          <a:xfrm>
            <a:off x="641374" y="4815319"/>
            <a:ext cx="14991349" cy="4481880"/>
          </a:xfrm>
        </p:spPr>
        <p:txBody>
          <a:bodyPr/>
          <a:lstStyle/>
          <a:p>
            <a:r>
              <a:rPr lang="en-US" sz="9600" dirty="0" err="1"/>
              <a:t>Resultado</a:t>
            </a:r>
            <a:r>
              <a:rPr lang="en-US" sz="9600" dirty="0"/>
              <a:t> POC </a:t>
            </a:r>
            <a:r>
              <a:rPr lang="en-US" sz="9600" dirty="0" err="1"/>
              <a:t>Reneg</a:t>
            </a:r>
            <a:r>
              <a:rPr lang="en-US" sz="9600" dirty="0"/>
              <a:t> PJ</a:t>
            </a:r>
            <a:br>
              <a:rPr lang="en-US" sz="9600" dirty="0"/>
            </a:br>
            <a:r>
              <a:rPr lang="en-US" sz="9600" dirty="0" err="1"/>
              <a:t>Utilização</a:t>
            </a:r>
            <a:r>
              <a:rPr lang="en-US" sz="9600" dirty="0"/>
              <a:t> do framework </a:t>
            </a:r>
            <a:r>
              <a:rPr lang="en-US" sz="9600" dirty="0" err="1"/>
              <a:t>QuickCloud</a:t>
            </a:r>
            <a:r>
              <a:rPr lang="en-US" sz="9600" dirty="0"/>
              <a:t> Itaú + Voxel </a:t>
            </a:r>
            <a:br>
              <a:rPr lang="en-US" sz="9600" dirty="0"/>
            </a:br>
            <a:r>
              <a:rPr lang="en-US" sz="7200" i="1" dirty="0"/>
              <a:t> </a:t>
            </a:r>
            <a:br>
              <a:rPr lang="en-US" sz="7200" dirty="0"/>
            </a:br>
            <a:br>
              <a:rPr lang="en-US" sz="4000" b="0" i="1" dirty="0"/>
            </a:br>
            <a:endParaRPr lang="en-US" b="0" i="1" dirty="0"/>
          </a:p>
        </p:txBody>
      </p:sp>
      <p:sp>
        <p:nvSpPr>
          <p:cNvPr id="4" name="Date Placeholder 3">
            <a:extLst>
              <a:ext uri="{FF2B5EF4-FFF2-40B4-BE49-F238E27FC236}">
                <a16:creationId xmlns:a16="http://schemas.microsoft.com/office/drawing/2014/main" id="{7C1C9E4A-AEC8-024E-9DC6-0AF528DBC499}"/>
              </a:ext>
            </a:extLst>
          </p:cNvPr>
          <p:cNvSpPr>
            <a:spLocks noGrp="1"/>
          </p:cNvSpPr>
          <p:nvPr>
            <p:ph type="dt" sz="half" idx="10"/>
          </p:nvPr>
        </p:nvSpPr>
        <p:spPr/>
        <p:txBody>
          <a:bodyPr/>
          <a:lstStyle/>
          <a:p>
            <a:fld id="{C62BDB9C-98A7-6947-B035-93B3EDFFAF54}" type="datetime4">
              <a:rPr lang="en-US" sz="2400" smtClean="0"/>
              <a:pPr/>
              <a:t>April 19, 2021</a:t>
            </a:fld>
            <a:endParaRPr lang="en-US" sz="2400"/>
          </a:p>
        </p:txBody>
      </p:sp>
      <p:sp>
        <p:nvSpPr>
          <p:cNvPr id="5" name="Footer Placeholder 4">
            <a:extLst>
              <a:ext uri="{FF2B5EF4-FFF2-40B4-BE49-F238E27FC236}">
                <a16:creationId xmlns:a16="http://schemas.microsoft.com/office/drawing/2014/main" id="{F014819C-559F-DC4B-A0F5-43ED47B653C8}"/>
              </a:ext>
            </a:extLst>
          </p:cNvPr>
          <p:cNvSpPr>
            <a:spLocks noGrp="1"/>
          </p:cNvSpPr>
          <p:nvPr>
            <p:ph type="ftr" sz="quarter" idx="11"/>
          </p:nvPr>
        </p:nvSpPr>
        <p:spPr/>
        <p:txBody>
          <a:bodyPr/>
          <a:lstStyle/>
          <a:p>
            <a:pPr algn="r"/>
            <a:r>
              <a:rPr lang="en-US" sz="2400" dirty="0"/>
              <a:t>Everis NTT DATA © 2021</a:t>
            </a:r>
          </a:p>
        </p:txBody>
      </p:sp>
      <p:pic>
        <p:nvPicPr>
          <p:cNvPr id="1026" name="Picture 2">
            <a:extLst>
              <a:ext uri="{FF2B5EF4-FFF2-40B4-BE49-F238E27FC236}">
                <a16:creationId xmlns:a16="http://schemas.microsoft.com/office/drawing/2014/main" id="{7A2753FD-8BCF-41EA-A72F-76B6A111FF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374" y="493476"/>
            <a:ext cx="2305050" cy="23050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31B0D339-0A7F-42F8-A1CC-520F7FF8D5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7425" y="693501"/>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919709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sz="half" idx="1"/>
          </p:nvPr>
        </p:nvSpPr>
        <p:spPr>
          <a:xfrm>
            <a:off x="1309588" y="3487663"/>
            <a:ext cx="22542474" cy="8641342"/>
          </a:xfrm>
        </p:spPr>
        <p:txBody>
          <a:bodyPr vert="horz" lIns="91440" tIns="45720" rIns="91440" bIns="45720" rtlCol="0" anchor="t">
            <a:noAutofit/>
          </a:bodyPr>
          <a:lstStyle/>
          <a:p>
            <a:r>
              <a:rPr lang="pt-BR" sz="3600" b="1" dirty="0">
                <a:latin typeface="Century Gothic"/>
                <a:sym typeface="Wingdings" panose="05000000000000000000" pitchFamily="2" charset="2"/>
              </a:rPr>
              <a:t>Propósito da POC</a:t>
            </a:r>
            <a:endParaRPr lang="pt-BR" sz="2400" dirty="0">
              <a:latin typeface="Century Gothic"/>
              <a:sym typeface="Wingdings" panose="05000000000000000000" pitchFamily="2" charset="2"/>
            </a:endParaRPr>
          </a:p>
          <a:p>
            <a:pPr algn="l"/>
            <a:r>
              <a:rPr lang="pt-BR" sz="2400" dirty="0">
                <a:sym typeface="Wingdings" panose="05000000000000000000" pitchFamily="2" charset="2"/>
              </a:rPr>
              <a:t>Validação do framework </a:t>
            </a:r>
            <a:r>
              <a:rPr lang="pt-BR" sz="2400" dirty="0" err="1">
                <a:sym typeface="Wingdings" panose="05000000000000000000" pitchFamily="2" charset="2"/>
              </a:rPr>
              <a:t>QuickCloud</a:t>
            </a:r>
            <a:r>
              <a:rPr lang="pt-BR" sz="2400" dirty="0">
                <a:sym typeface="Wingdings" panose="05000000000000000000" pitchFamily="2" charset="2"/>
              </a:rPr>
              <a:t> + </a:t>
            </a:r>
            <a:r>
              <a:rPr lang="pt-BR" sz="2400" dirty="0" err="1">
                <a:sym typeface="Wingdings" panose="05000000000000000000" pitchFamily="2" charset="2"/>
              </a:rPr>
              <a:t>Voxel</a:t>
            </a:r>
            <a:r>
              <a:rPr lang="pt-BR" sz="2400" dirty="0">
                <a:sym typeface="Wingdings" panose="05000000000000000000" pitchFamily="2" charset="2"/>
              </a:rPr>
              <a:t> com o sistema legado da squad </a:t>
            </a:r>
            <a:r>
              <a:rPr lang="pt-BR" sz="2400" dirty="0" err="1">
                <a:sym typeface="Wingdings" panose="05000000000000000000" pitchFamily="2" charset="2"/>
              </a:rPr>
              <a:t>Reneg</a:t>
            </a:r>
            <a:r>
              <a:rPr lang="pt-BR" sz="2400" dirty="0">
                <a:sym typeface="Wingdings" panose="05000000000000000000" pitchFamily="2" charset="2"/>
              </a:rPr>
              <a:t> PJ.</a:t>
            </a:r>
            <a:br>
              <a:rPr lang="pt-BR" sz="2400" dirty="0">
                <a:sym typeface="Wingdings" panose="05000000000000000000" pitchFamily="2" charset="2"/>
              </a:rPr>
            </a:br>
            <a:endParaRPr lang="pt-BR" sz="2400" dirty="0">
              <a:sym typeface="Wingdings" panose="05000000000000000000" pitchFamily="2" charset="2"/>
            </a:endParaRPr>
          </a:p>
          <a:p>
            <a:pPr algn="l"/>
            <a:br>
              <a:rPr lang="pt-BR" sz="2400" dirty="0">
                <a:sym typeface="Wingdings" panose="05000000000000000000" pitchFamily="2" charset="2"/>
              </a:rPr>
            </a:br>
            <a:r>
              <a:rPr lang="pt-BR" sz="2400" dirty="0"/>
              <a:t>Para validar a viabilidade técnica , precisamos garantir que o </a:t>
            </a:r>
            <a:r>
              <a:rPr lang="pt-BR" sz="2400" dirty="0" err="1"/>
              <a:t>quick</a:t>
            </a:r>
            <a:r>
              <a:rPr lang="pt-BR" sz="2400" dirty="0"/>
              <a:t> cloud + </a:t>
            </a:r>
            <a:r>
              <a:rPr lang="pt-BR" sz="2400" dirty="0" err="1"/>
              <a:t>voxel</a:t>
            </a:r>
            <a:r>
              <a:rPr lang="pt-BR" sz="2400" dirty="0"/>
              <a:t> :</a:t>
            </a:r>
          </a:p>
          <a:p>
            <a:pPr marL="342900" indent="-342900" algn="l">
              <a:buFont typeface="Wingdings" panose="05000000000000000000" pitchFamily="2" charset="2"/>
              <a:buChar char="ü"/>
            </a:pPr>
            <a:r>
              <a:rPr lang="pt-BR" sz="2400" dirty="0"/>
              <a:t>Conseguir chamar API interna do gateway MBI (</a:t>
            </a:r>
            <a:r>
              <a:rPr lang="pt-BR" sz="2400" dirty="0" err="1"/>
              <a:t>QuickCloud</a:t>
            </a:r>
            <a:r>
              <a:rPr lang="pt-BR" sz="2400" dirty="0"/>
              <a:t>)</a:t>
            </a:r>
          </a:p>
          <a:p>
            <a:pPr marL="342900" indent="-342900" algn="l">
              <a:buFont typeface="Wingdings" panose="05000000000000000000" pitchFamily="2" charset="2"/>
              <a:buChar char="ü"/>
            </a:pPr>
            <a:r>
              <a:rPr lang="pt-BR" sz="2400" dirty="0"/>
              <a:t>Conseguir carregar o script do angular (</a:t>
            </a:r>
            <a:r>
              <a:rPr lang="pt-BR" sz="2400" dirty="0" err="1"/>
              <a:t>Voxel</a:t>
            </a:r>
            <a:r>
              <a:rPr lang="pt-BR" sz="2400" dirty="0"/>
              <a:t>)</a:t>
            </a:r>
          </a:p>
          <a:p>
            <a:pPr marL="342900" indent="-342900" algn="l">
              <a:buFont typeface="Wingdings" panose="05000000000000000000" pitchFamily="2" charset="2"/>
              <a:buChar char="ü"/>
            </a:pPr>
            <a:r>
              <a:rPr lang="pt-BR" sz="2400" dirty="0"/>
              <a:t>Conseguir integrar com dispositivo de segurança e JSP token (Legado)</a:t>
            </a:r>
          </a:p>
          <a:p>
            <a:pPr marL="342900" indent="-342900" algn="l">
              <a:buFont typeface="Wingdings" panose="05000000000000000000" pitchFamily="2" charset="2"/>
              <a:buChar char="ü"/>
            </a:pPr>
            <a:r>
              <a:rPr lang="pt-BR" sz="2400" dirty="0"/>
              <a:t>Conseguir chamar varias </a:t>
            </a:r>
            <a:r>
              <a:rPr lang="pt-BR" sz="2400" dirty="0" err="1"/>
              <a:t>actions</a:t>
            </a:r>
            <a:r>
              <a:rPr lang="pt-BR" sz="2400" dirty="0"/>
              <a:t> do admin e gerar vários OP de páginas (Legado + </a:t>
            </a:r>
            <a:r>
              <a:rPr lang="pt-BR" sz="2400" dirty="0" err="1"/>
              <a:t>QuickCloud</a:t>
            </a:r>
            <a:r>
              <a:rPr lang="pt-BR" sz="2400" dirty="0"/>
              <a:t>)</a:t>
            </a:r>
          </a:p>
          <a:p>
            <a:pPr marL="342900" indent="-342900" algn="l">
              <a:buFont typeface="Wingdings" panose="05000000000000000000" pitchFamily="2" charset="2"/>
              <a:buChar char="ü"/>
            </a:pPr>
            <a:r>
              <a:rPr lang="pt-BR" sz="2400" dirty="0"/>
              <a:t>Conseguir acessar com visão cliente e bloquear para apenas acesso completo. (Legado + </a:t>
            </a:r>
            <a:r>
              <a:rPr lang="pt-BR" sz="2400" dirty="0" err="1"/>
              <a:t>QuickCloud</a:t>
            </a:r>
            <a:r>
              <a:rPr lang="pt-BR" sz="2400" dirty="0"/>
              <a:t>)</a:t>
            </a:r>
          </a:p>
          <a:p>
            <a:pPr>
              <a:buSzPct val="180000"/>
            </a:pPr>
            <a:endParaRPr lang="pt-BR" sz="2400" dirty="0">
              <a:sym typeface="Wingdings" panose="05000000000000000000" pitchFamily="2" charset="2"/>
            </a:endParaRPr>
          </a:p>
        </p:txBody>
      </p:sp>
      <p:sp>
        <p:nvSpPr>
          <p:cNvPr id="3" name="Espaço Reservado para Texto 2"/>
          <p:cNvSpPr>
            <a:spLocks noGrp="1"/>
          </p:cNvSpPr>
          <p:nvPr>
            <p:ph type="body" idx="13"/>
          </p:nvPr>
        </p:nvSpPr>
        <p:spPr>
          <a:xfrm>
            <a:off x="1309589" y="758868"/>
            <a:ext cx="20277472" cy="2593931"/>
          </a:xfrm>
        </p:spPr>
        <p:txBody>
          <a:bodyPr/>
          <a:lstStyle/>
          <a:p>
            <a:r>
              <a:rPr lang="pt-BR" dirty="0"/>
              <a:t>Resultado POC </a:t>
            </a:r>
            <a:r>
              <a:rPr lang="pt-BR" dirty="0" err="1"/>
              <a:t>Reneg</a:t>
            </a:r>
            <a:r>
              <a:rPr lang="pt-BR" dirty="0"/>
              <a:t> PJ</a:t>
            </a:r>
            <a:br>
              <a:rPr lang="pt-BR" dirty="0"/>
            </a:br>
            <a:r>
              <a:rPr lang="pt-BR" dirty="0"/>
              <a:t>Utilização do framework </a:t>
            </a:r>
            <a:r>
              <a:rPr lang="pt-BR" dirty="0" err="1"/>
              <a:t>QuickCloud</a:t>
            </a:r>
            <a:r>
              <a:rPr lang="pt-BR" dirty="0"/>
              <a:t> Itaú + </a:t>
            </a:r>
            <a:r>
              <a:rPr lang="pt-BR" dirty="0" err="1"/>
              <a:t>Voxel</a:t>
            </a:r>
            <a:r>
              <a:rPr lang="pt-BR" dirty="0"/>
              <a:t> </a:t>
            </a:r>
          </a:p>
        </p:txBody>
      </p:sp>
      <p:sp>
        <p:nvSpPr>
          <p:cNvPr id="4" name="Espaço Reservado para Texto 3"/>
          <p:cNvSpPr>
            <a:spLocks noGrp="1"/>
          </p:cNvSpPr>
          <p:nvPr>
            <p:ph type="body" idx="32"/>
          </p:nvPr>
        </p:nvSpPr>
        <p:spPr>
          <a:xfrm>
            <a:off x="1309588" y="2819543"/>
            <a:ext cx="20277474" cy="668119"/>
          </a:xfrm>
        </p:spPr>
        <p:txBody>
          <a:bodyPr/>
          <a:lstStyle/>
          <a:p>
            <a:r>
              <a:rPr lang="pt-BR" sz="2800" dirty="0">
                <a:latin typeface="Century Gothic"/>
              </a:rPr>
              <a:t>14/04/2021</a:t>
            </a:r>
            <a:endParaRPr lang="pt-BR" sz="2800" dirty="0"/>
          </a:p>
        </p:txBody>
      </p:sp>
      <p:sp>
        <p:nvSpPr>
          <p:cNvPr id="5" name="Espaço Reservado para Data 4"/>
          <p:cNvSpPr>
            <a:spLocks noGrp="1"/>
          </p:cNvSpPr>
          <p:nvPr>
            <p:ph type="dt" sz="half" idx="33"/>
          </p:nvPr>
        </p:nvSpPr>
        <p:spPr/>
        <p:txBody>
          <a:bodyPr/>
          <a:lstStyle/>
          <a:p>
            <a:pPr marL="0" marR="0" lvl="0" indent="0" algn="l" defTabSz="2178741" rtl="0" eaLnBrk="1" fontAlgn="auto" latinLnBrk="0" hangingPunct="0">
              <a:lnSpc>
                <a:spcPct val="100000"/>
              </a:lnSpc>
              <a:spcBef>
                <a:spcPts val="0"/>
              </a:spcBef>
              <a:spcAft>
                <a:spcPts val="0"/>
              </a:spcAft>
              <a:buClrTx/>
              <a:buSzTx/>
              <a:buFontTx/>
              <a:buNone/>
              <a:tabLst/>
              <a:defRPr/>
            </a:pPr>
            <a:fld id="{C62BDB9C-98A7-6947-B035-93B3EDFFAF54}" type="datetime4">
              <a:rPr kumimoji="0" lang="es-ES" sz="1800" b="0" i="0" u="none" strike="noStrike" kern="1200" cap="none" spc="0" normalizeH="0" baseline="0" noProof="0" smtClean="0">
                <a:ln>
                  <a:noFill/>
                </a:ln>
                <a:solidFill>
                  <a:srgbClr val="505050"/>
                </a:solidFill>
                <a:effectLst/>
                <a:uLnTx/>
                <a:uFillTx/>
                <a:latin typeface="Century Gothic" panose="020B0502020202020204" pitchFamily="34" charset="0"/>
                <a:ea typeface="+mn-ea"/>
                <a:cs typeface="+mn-cs"/>
                <a:sym typeface="Helvetica"/>
              </a:rPr>
              <a:pPr marL="0" marR="0" lvl="0" indent="0" algn="l" defTabSz="2178741" rtl="0" eaLnBrk="1" fontAlgn="auto" latinLnBrk="0" hangingPunct="0">
                <a:lnSpc>
                  <a:spcPct val="100000"/>
                </a:lnSpc>
                <a:spcBef>
                  <a:spcPts val="0"/>
                </a:spcBef>
                <a:spcAft>
                  <a:spcPts val="0"/>
                </a:spcAft>
                <a:buClrTx/>
                <a:buSzTx/>
                <a:buFontTx/>
                <a:buNone/>
                <a:tabLst/>
                <a:defRPr/>
              </a:pPr>
              <a:t>19 de abril de 2021</a:t>
            </a:fld>
            <a:endParaRPr kumimoji="0" lang="es-ES" sz="1800" b="0" i="0" u="none" strike="noStrike" kern="1200" cap="none" spc="0" normalizeH="0" baseline="0" noProof="0">
              <a:ln>
                <a:noFill/>
              </a:ln>
              <a:solidFill>
                <a:srgbClr val="505050"/>
              </a:solidFill>
              <a:effectLst/>
              <a:uLnTx/>
              <a:uFillTx/>
              <a:latin typeface="Century Gothic" panose="020B0502020202020204" pitchFamily="34" charset="0"/>
              <a:ea typeface="+mn-ea"/>
              <a:cs typeface="+mn-cs"/>
              <a:sym typeface="Helvetica"/>
            </a:endParaRPr>
          </a:p>
        </p:txBody>
      </p:sp>
      <p:sp>
        <p:nvSpPr>
          <p:cNvPr id="6" name="Espaço Reservado para Rodapé 5"/>
          <p:cNvSpPr>
            <a:spLocks noGrp="1"/>
          </p:cNvSpPr>
          <p:nvPr>
            <p:ph type="ftr" sz="quarter" idx="34"/>
          </p:nvPr>
        </p:nvSpPr>
        <p:spPr/>
        <p:txBody>
          <a:bodyPr/>
          <a:lstStyle/>
          <a:p>
            <a:pPr marL="0" marR="0" lvl="0" indent="0" algn="r" defTabSz="2178741" rtl="0" eaLnBrk="1" fontAlgn="auto" latinLnBrk="0" hangingPunct="0">
              <a:lnSpc>
                <a:spcPct val="100000"/>
              </a:lnSpc>
              <a:spcBef>
                <a:spcPts val="0"/>
              </a:spcBef>
              <a:spcAft>
                <a:spcPts val="0"/>
              </a:spcAft>
              <a:buClrTx/>
              <a:buSzTx/>
              <a:buFontTx/>
              <a:buNone/>
              <a:tabLst/>
              <a:defRPr/>
            </a:pPr>
            <a:r>
              <a:rPr kumimoji="0" lang="pt-BR" sz="1800" b="0" i="0" u="none" strike="noStrike" kern="0" cap="none" spc="0" normalizeH="0" baseline="0" noProof="0" err="1">
                <a:ln>
                  <a:noFill/>
                </a:ln>
                <a:solidFill>
                  <a:srgbClr val="505050"/>
                </a:solidFill>
                <a:effectLst/>
                <a:uLnTx/>
                <a:uFillTx/>
                <a:latin typeface="Century Gothic" panose="020B0502020202020204" pitchFamily="34" charset="0"/>
                <a:ea typeface="+mj-ea"/>
                <a:cs typeface="+mj-cs"/>
                <a:sym typeface="Helvetica"/>
              </a:rPr>
              <a:t>everis</a:t>
            </a:r>
            <a:r>
              <a:rPr kumimoji="0" lang="pt-BR" sz="1800" b="0" i="0" u="none" strike="noStrike" kern="0" cap="none" spc="0" normalizeH="0" baseline="0" noProof="0">
                <a:ln>
                  <a:noFill/>
                </a:ln>
                <a:solidFill>
                  <a:srgbClr val="505050"/>
                </a:solidFill>
                <a:effectLst/>
                <a:uLnTx/>
                <a:uFillTx/>
                <a:latin typeface="Century Gothic" panose="020B0502020202020204" pitchFamily="34" charset="0"/>
                <a:ea typeface="+mj-ea"/>
                <a:cs typeface="+mj-cs"/>
                <a:sym typeface="Helvetica"/>
              </a:rPr>
              <a:t> © 2021</a:t>
            </a:r>
          </a:p>
        </p:txBody>
      </p:sp>
      <p:sp>
        <p:nvSpPr>
          <p:cNvPr id="7" name="Espaço Reservado para Número de Slide 6"/>
          <p:cNvSpPr>
            <a:spLocks noGrp="1"/>
          </p:cNvSpPr>
          <p:nvPr>
            <p:ph type="sldNum" sz="quarter" idx="35"/>
          </p:nvPr>
        </p:nvSpPr>
        <p:spPr/>
        <p:txBody>
          <a:bodyPr/>
          <a:lstStyle/>
          <a:p>
            <a:pPr marL="0" marR="0" lvl="0" indent="0" algn="r" defTabSz="2178741" rtl="0" eaLnBrk="1" fontAlgn="auto" latinLnBrk="0" hangingPunct="0">
              <a:lnSpc>
                <a:spcPct val="100000"/>
              </a:lnSpc>
              <a:spcBef>
                <a:spcPts val="0"/>
              </a:spcBef>
              <a:spcAft>
                <a:spcPts val="0"/>
              </a:spcAft>
              <a:buClrTx/>
              <a:buSzTx/>
              <a:buFontTx/>
              <a:buNone/>
              <a:tabLst/>
              <a:defRPr/>
            </a:pPr>
            <a:fld id="{AD6D3279-9C4E-C94A-B134-5F196FB90914}" type="slidenum">
              <a:rPr kumimoji="0" lang="pt-BR" sz="2400" b="0" i="0" u="none" strike="noStrike" kern="0" cap="none" spc="0" normalizeH="0" baseline="0" noProof="0" smtClean="0">
                <a:ln>
                  <a:noFill/>
                </a:ln>
                <a:solidFill>
                  <a:srgbClr val="505050"/>
                </a:solidFill>
                <a:effectLst/>
                <a:uLnTx/>
                <a:uFillTx/>
                <a:latin typeface="Century Gothic" panose="020B0502020202020204" pitchFamily="34" charset="0"/>
                <a:ea typeface="+mj-ea"/>
                <a:cs typeface="+mj-cs"/>
                <a:sym typeface="Helvetica"/>
              </a:rPr>
              <a:pPr marL="0" marR="0" lvl="0" indent="0" algn="r" defTabSz="2178741" rtl="0" eaLnBrk="1" fontAlgn="auto" latinLnBrk="0" hangingPunct="0">
                <a:lnSpc>
                  <a:spcPct val="100000"/>
                </a:lnSpc>
                <a:spcBef>
                  <a:spcPts val="0"/>
                </a:spcBef>
                <a:spcAft>
                  <a:spcPts val="0"/>
                </a:spcAft>
                <a:buClrTx/>
                <a:buSzTx/>
                <a:buFontTx/>
                <a:buNone/>
                <a:tabLst/>
                <a:defRPr/>
              </a:pPr>
              <a:t>2</a:t>
            </a:fld>
            <a:endParaRPr kumimoji="0" lang="pt-BR" sz="2400" b="0" i="0" u="none" strike="noStrike" kern="0" cap="none" spc="0" normalizeH="0" baseline="0" noProof="0">
              <a:ln>
                <a:noFill/>
              </a:ln>
              <a:solidFill>
                <a:srgbClr val="505050"/>
              </a:solidFill>
              <a:effectLst/>
              <a:uLnTx/>
              <a:uFillTx/>
              <a:latin typeface="Century Gothic" panose="020B0502020202020204" pitchFamily="34" charset="0"/>
              <a:ea typeface="+mj-ea"/>
              <a:cs typeface="+mj-cs"/>
              <a:sym typeface="Helvetica"/>
            </a:endParaRPr>
          </a:p>
        </p:txBody>
      </p:sp>
    </p:spTree>
    <p:extLst>
      <p:ext uri="{BB962C8B-B14F-4D97-AF65-F5344CB8AC3E}">
        <p14:creationId xmlns:p14="http://schemas.microsoft.com/office/powerpoint/2010/main" val="88030995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sz="half" idx="1"/>
          </p:nvPr>
        </p:nvSpPr>
        <p:spPr>
          <a:xfrm>
            <a:off x="1309588" y="3487663"/>
            <a:ext cx="22542474" cy="8641342"/>
          </a:xfrm>
        </p:spPr>
        <p:txBody>
          <a:bodyPr vert="horz" lIns="91440" tIns="45720" rIns="91440" bIns="45720" rtlCol="0" anchor="t">
            <a:noAutofit/>
          </a:bodyPr>
          <a:lstStyle/>
          <a:p>
            <a:r>
              <a:rPr lang="pt-BR" sz="3600" b="1" dirty="0">
                <a:latin typeface="Century Gothic"/>
                <a:sym typeface="Wingdings" panose="05000000000000000000" pitchFamily="2" charset="2"/>
              </a:rPr>
              <a:t>Resultados encontrados durante a POC:</a:t>
            </a:r>
          </a:p>
          <a:p>
            <a:pPr marL="342900" indent="-342900">
              <a:buSzPct val="150000"/>
              <a:buBlip>
                <a:blip r:embed="rId3"/>
              </a:buBlip>
            </a:pPr>
            <a:r>
              <a:rPr lang="pt-BR" sz="2400" dirty="0">
                <a:sym typeface="Wingdings" panose="05000000000000000000" pitchFamily="2" charset="2"/>
              </a:rPr>
              <a:t> Conseguimos conectar ao </a:t>
            </a:r>
            <a:r>
              <a:rPr lang="pt-BR" sz="2400" dirty="0" err="1">
                <a:sym typeface="Wingdings" panose="05000000000000000000" pitchFamily="2" charset="2"/>
              </a:rPr>
              <a:t>dataGrid</a:t>
            </a:r>
            <a:r>
              <a:rPr lang="pt-BR" sz="2400" dirty="0">
                <a:sym typeface="Wingdings" panose="05000000000000000000" pitchFamily="2" charset="2"/>
              </a:rPr>
              <a:t> utilizando todos os componentes legados.</a:t>
            </a:r>
          </a:p>
          <a:p>
            <a:pPr marL="342900" indent="-342900">
              <a:buSzPct val="150000"/>
              <a:buBlip>
                <a:blip r:embed="rId3"/>
              </a:buBlip>
            </a:pPr>
            <a:r>
              <a:rPr lang="pt-BR" sz="2400" dirty="0">
                <a:sym typeface="Wingdings" panose="05000000000000000000" pitchFamily="2" charset="2"/>
              </a:rPr>
              <a:t> Conseguimos realizar o fluxo de conexão com uma </a:t>
            </a:r>
            <a:r>
              <a:rPr lang="pt-BR" sz="2400" dirty="0" err="1">
                <a:sym typeface="Wingdings" panose="05000000000000000000" pitchFamily="2" charset="2"/>
              </a:rPr>
              <a:t>api</a:t>
            </a:r>
            <a:r>
              <a:rPr lang="pt-BR" sz="2400" dirty="0">
                <a:sym typeface="Wingdings" panose="05000000000000000000" pitchFamily="2" charset="2"/>
              </a:rPr>
              <a:t> interna no API Gateway MBI.</a:t>
            </a:r>
          </a:p>
          <a:p>
            <a:pPr marL="342900" indent="-342900">
              <a:buSzPct val="150000"/>
              <a:buBlip>
                <a:blip r:embed="rId3"/>
              </a:buBlip>
            </a:pPr>
            <a:r>
              <a:rPr lang="pt-BR" sz="2400" dirty="0">
                <a:sym typeface="Wingdings" panose="05000000000000000000" pitchFamily="2" charset="2"/>
              </a:rPr>
              <a:t> A documentação de montagem do ambiente </a:t>
            </a:r>
            <a:r>
              <a:rPr lang="pt-BR" sz="2400" dirty="0" err="1">
                <a:sym typeface="Wingdings" panose="05000000000000000000" pitchFamily="2" charset="2"/>
              </a:rPr>
              <a:t>docker</a:t>
            </a:r>
            <a:r>
              <a:rPr lang="pt-BR" sz="2400" dirty="0">
                <a:sym typeface="Wingdings" panose="05000000000000000000" pitchFamily="2" charset="2"/>
              </a:rPr>
              <a:t> local para testes estava bem explicativa.</a:t>
            </a:r>
          </a:p>
          <a:p>
            <a:pPr marL="342900" indent="-342900">
              <a:buSzPct val="150000"/>
              <a:buBlip>
                <a:blip r:embed="rId3"/>
              </a:buBlip>
            </a:pPr>
            <a:r>
              <a:rPr lang="pt-BR" sz="2400" dirty="0">
                <a:sym typeface="Wingdings" panose="05000000000000000000" pitchFamily="2" charset="2"/>
              </a:rPr>
              <a:t> Foi utilizada na </a:t>
            </a:r>
            <a:r>
              <a:rPr lang="pt-BR" sz="2400" dirty="0" err="1">
                <a:sym typeface="Wingdings" panose="05000000000000000000" pitchFamily="2" charset="2"/>
              </a:rPr>
              <a:t>poc</a:t>
            </a:r>
            <a:r>
              <a:rPr lang="pt-BR" sz="2400" dirty="0">
                <a:sym typeface="Wingdings" panose="05000000000000000000" pitchFamily="2" charset="2"/>
              </a:rPr>
              <a:t> a peça </a:t>
            </a:r>
            <a:r>
              <a:rPr lang="pt-BR" sz="2400" dirty="0" err="1">
                <a:sym typeface="Wingdings" panose="05000000000000000000" pitchFamily="2" charset="2"/>
              </a:rPr>
              <a:t>quick</a:t>
            </a:r>
            <a:r>
              <a:rPr lang="pt-BR" sz="2400" dirty="0">
                <a:sym typeface="Wingdings" panose="05000000000000000000" pitchFamily="2" charset="2"/>
              </a:rPr>
              <a:t>-cloud-starter-</a:t>
            </a:r>
            <a:r>
              <a:rPr lang="pt-BR" sz="2400" dirty="0" err="1">
                <a:sym typeface="Wingdings" panose="05000000000000000000" pitchFamily="2" charset="2"/>
              </a:rPr>
              <a:t>config</a:t>
            </a:r>
            <a:r>
              <a:rPr lang="pt-BR" sz="2400" dirty="0">
                <a:sym typeface="Wingdings" panose="05000000000000000000" pitchFamily="2" charset="2"/>
              </a:rPr>
              <a:t>-app-</a:t>
            </a:r>
            <a:r>
              <a:rPr lang="pt-BR" sz="2400" dirty="0" err="1">
                <a:sym typeface="Wingdings" panose="05000000000000000000" pitchFamily="2" charset="2"/>
              </a:rPr>
              <a:t>datagrid</a:t>
            </a:r>
            <a:r>
              <a:rPr lang="pt-BR" sz="2400" dirty="0">
                <a:sym typeface="Wingdings" panose="05000000000000000000" pitchFamily="2" charset="2"/>
              </a:rPr>
              <a:t> como base para integrar com </a:t>
            </a:r>
            <a:r>
              <a:rPr lang="pt-BR" sz="2400" dirty="0" err="1">
                <a:sym typeface="Wingdings" panose="05000000000000000000" pitchFamily="2" charset="2"/>
              </a:rPr>
              <a:t>datagrid</a:t>
            </a:r>
            <a:r>
              <a:rPr lang="pt-BR" sz="2400" dirty="0">
                <a:sym typeface="Wingdings" panose="05000000000000000000" pitchFamily="2" charset="2"/>
              </a:rPr>
              <a:t>, este modelo funcionou corretamente.</a:t>
            </a:r>
          </a:p>
          <a:p>
            <a:pPr marL="342900" indent="-342900">
              <a:buSzPct val="150000"/>
              <a:buBlip>
                <a:blip r:embed="rId4"/>
              </a:buBlip>
            </a:pPr>
            <a:r>
              <a:rPr lang="pt-BR" sz="2400" dirty="0">
                <a:sym typeface="Wingdings" panose="05000000000000000000" pitchFamily="2" charset="2"/>
              </a:rPr>
              <a:t> Documentação escassa do </a:t>
            </a:r>
            <a:r>
              <a:rPr lang="pt-BR" sz="2400" dirty="0" err="1">
                <a:sym typeface="Wingdings" panose="05000000000000000000" pitchFamily="2" charset="2"/>
              </a:rPr>
              <a:t>QuickCloud</a:t>
            </a:r>
            <a:r>
              <a:rPr lang="pt-BR" sz="2400" dirty="0">
                <a:sym typeface="Wingdings" panose="05000000000000000000" pitchFamily="2" charset="2"/>
              </a:rPr>
              <a:t>.</a:t>
            </a:r>
          </a:p>
          <a:p>
            <a:pPr marL="342900" indent="-342900">
              <a:buSzPct val="150000"/>
              <a:buBlip>
                <a:blip r:embed="rId4"/>
              </a:buBlip>
            </a:pPr>
            <a:r>
              <a:rPr lang="pt-BR" sz="2400" dirty="0">
                <a:sym typeface="Wingdings" panose="05000000000000000000" pitchFamily="2" charset="2"/>
              </a:rPr>
              <a:t> Tivemos bastante dificuldade em fazer a convivência entre os componentes legado e o </a:t>
            </a:r>
            <a:r>
              <a:rPr lang="pt-BR" sz="2400" dirty="0" err="1">
                <a:sym typeface="Wingdings" panose="05000000000000000000" pitchFamily="2" charset="2"/>
              </a:rPr>
              <a:t>QuickCloud</a:t>
            </a:r>
            <a:r>
              <a:rPr lang="pt-BR" sz="2400" dirty="0">
                <a:sym typeface="Wingdings" panose="05000000000000000000" pitchFamily="2" charset="2"/>
              </a:rPr>
              <a:t>, pois os componentes legados tinham várias dependências antigas em conflito com o </a:t>
            </a:r>
            <a:r>
              <a:rPr lang="pt-BR" sz="2400" dirty="0" err="1">
                <a:sym typeface="Wingdings" panose="05000000000000000000" pitchFamily="2" charset="2"/>
              </a:rPr>
              <a:t>QuickCloud</a:t>
            </a:r>
            <a:r>
              <a:rPr lang="pt-BR" sz="2400" dirty="0">
                <a:sym typeface="Wingdings" panose="05000000000000000000" pitchFamily="2" charset="2"/>
              </a:rPr>
              <a:t>, então tivemos que excluir algumas dependências em conflito nos componentes legados. </a:t>
            </a:r>
          </a:p>
          <a:p>
            <a:pPr marL="342900" indent="-342900">
              <a:buSzPct val="150000"/>
              <a:buBlip>
                <a:blip r:embed="rId4"/>
              </a:buBlip>
            </a:pPr>
            <a:r>
              <a:rPr lang="pt-BR" sz="2400" dirty="0">
                <a:sym typeface="Wingdings" panose="05000000000000000000" pitchFamily="2" charset="2"/>
              </a:rPr>
              <a:t> Necessidade de criar alguns </a:t>
            </a:r>
            <a:r>
              <a:rPr lang="pt-BR" sz="2400" b="1" dirty="0">
                <a:sym typeface="Wingdings" panose="05000000000000000000" pitchFamily="2" charset="2"/>
              </a:rPr>
              <a:t>“</a:t>
            </a:r>
            <a:r>
              <a:rPr lang="pt-BR" sz="2400" b="1" dirty="0" err="1">
                <a:sym typeface="Wingdings" panose="05000000000000000000" pitchFamily="2" charset="2"/>
              </a:rPr>
              <a:t>beans</a:t>
            </a:r>
            <a:r>
              <a:rPr lang="pt-BR" sz="2400" b="1" dirty="0">
                <a:sym typeface="Wingdings" panose="05000000000000000000" pitchFamily="2" charset="2"/>
              </a:rPr>
              <a:t>” </a:t>
            </a:r>
            <a:r>
              <a:rPr lang="pt-BR" sz="2400" dirty="0">
                <a:sym typeface="Wingdings" panose="05000000000000000000" pitchFamily="2" charset="2"/>
              </a:rPr>
              <a:t>e realizar </a:t>
            </a:r>
            <a:r>
              <a:rPr lang="pt-BR" sz="2400" b="1" dirty="0">
                <a:sym typeface="Wingdings" panose="05000000000000000000" pitchFamily="2" charset="2"/>
              </a:rPr>
              <a:t>“</a:t>
            </a:r>
            <a:r>
              <a:rPr lang="pt-BR" sz="2400" b="1" dirty="0" err="1">
                <a:sym typeface="Wingdings" panose="05000000000000000000" pitchFamily="2" charset="2"/>
              </a:rPr>
              <a:t>component</a:t>
            </a:r>
            <a:r>
              <a:rPr lang="pt-BR" sz="2400" b="1" dirty="0">
                <a:sym typeface="Wingdings" panose="05000000000000000000" pitchFamily="2" charset="2"/>
              </a:rPr>
              <a:t> </a:t>
            </a:r>
            <a:r>
              <a:rPr lang="pt-BR" sz="2400" b="1" dirty="0" err="1">
                <a:sym typeface="Wingdings" panose="05000000000000000000" pitchFamily="2" charset="2"/>
              </a:rPr>
              <a:t>scans</a:t>
            </a:r>
            <a:r>
              <a:rPr lang="pt-BR" sz="2400" b="1" dirty="0">
                <a:sym typeface="Wingdings" panose="05000000000000000000" pitchFamily="2" charset="2"/>
              </a:rPr>
              <a:t>”</a:t>
            </a:r>
            <a:r>
              <a:rPr lang="pt-BR" sz="2400" dirty="0">
                <a:sym typeface="Wingdings" panose="05000000000000000000" pitchFamily="2" charset="2"/>
              </a:rPr>
              <a:t> de alguns pacotes dos componentes legados.</a:t>
            </a:r>
          </a:p>
          <a:p>
            <a:pPr marL="342900" indent="-342900">
              <a:buSzPct val="150000"/>
              <a:buBlip>
                <a:blip r:embed="rId4"/>
              </a:buBlip>
            </a:pPr>
            <a:r>
              <a:rPr lang="pt-BR" sz="2400" dirty="0">
                <a:sym typeface="Wingdings" panose="05000000000000000000" pitchFamily="2" charset="2"/>
              </a:rPr>
              <a:t> Não conseguimos realizar testes integrados com o </a:t>
            </a:r>
            <a:r>
              <a:rPr lang="pt-BR" sz="2400" dirty="0" err="1">
                <a:sym typeface="Wingdings" panose="05000000000000000000" pitchFamily="2" charset="2"/>
              </a:rPr>
              <a:t>voxel</a:t>
            </a:r>
            <a:r>
              <a:rPr lang="pt-BR" sz="2400" dirty="0">
                <a:sym typeface="Wingdings" panose="05000000000000000000" pitchFamily="2" charset="2"/>
              </a:rPr>
              <a:t>, pois dependemos de sessão autenticada e estrutura do portal.</a:t>
            </a:r>
          </a:p>
          <a:p>
            <a:pPr marL="342900" indent="-342900">
              <a:buSzPct val="150000"/>
              <a:buBlip>
                <a:blip r:embed="rId5"/>
              </a:buBlip>
            </a:pPr>
            <a:r>
              <a:rPr lang="pt-BR" sz="2400" dirty="0">
                <a:sym typeface="Wingdings" panose="05000000000000000000" pitchFamily="2" charset="2"/>
              </a:rPr>
              <a:t> Implementação utilizando a dependência proposta </a:t>
            </a:r>
            <a:r>
              <a:rPr lang="pt-BR" sz="2400" dirty="0" err="1">
                <a:sym typeface="Wingdings" panose="05000000000000000000" pitchFamily="2" charset="2"/>
              </a:rPr>
              <a:t>quick</a:t>
            </a:r>
            <a:r>
              <a:rPr lang="pt-BR" sz="2400" dirty="0">
                <a:sym typeface="Wingdings" panose="05000000000000000000" pitchFamily="2" charset="2"/>
              </a:rPr>
              <a:t>-cloud-starter-</a:t>
            </a:r>
            <a:r>
              <a:rPr lang="pt-BR" sz="2400" dirty="0" err="1">
                <a:sym typeface="Wingdings" panose="05000000000000000000" pitchFamily="2" charset="2"/>
              </a:rPr>
              <a:t>stateful</a:t>
            </a:r>
            <a:r>
              <a:rPr lang="pt-BR" sz="2400" dirty="0">
                <a:sym typeface="Wingdings" panose="05000000000000000000" pitchFamily="2" charset="2"/>
              </a:rPr>
              <a:t>-app-</a:t>
            </a:r>
            <a:r>
              <a:rPr lang="pt-BR" sz="2400" dirty="0" err="1">
                <a:sym typeface="Wingdings" panose="05000000000000000000" pitchFamily="2" charset="2"/>
              </a:rPr>
              <a:t>datagrid</a:t>
            </a:r>
            <a:r>
              <a:rPr lang="pt-BR" sz="2400" dirty="0">
                <a:sym typeface="Wingdings" panose="05000000000000000000" pitchFamily="2" charset="2"/>
              </a:rPr>
              <a:t> não funcionou corretamente, pois tem problemas de integração com o </a:t>
            </a:r>
            <a:r>
              <a:rPr lang="pt-BR" sz="2400" dirty="0" err="1">
                <a:sym typeface="Wingdings" panose="05000000000000000000" pitchFamily="2" charset="2"/>
              </a:rPr>
              <a:t>DataGrid</a:t>
            </a:r>
            <a:r>
              <a:rPr lang="pt-BR" sz="2400" dirty="0">
                <a:sym typeface="Wingdings" panose="05000000000000000000" pitchFamily="2" charset="2"/>
              </a:rPr>
              <a:t>. </a:t>
            </a:r>
          </a:p>
          <a:p>
            <a:pPr marL="342900" indent="-342900">
              <a:buSzPct val="150000"/>
              <a:buBlip>
                <a:blip r:embed="rId5"/>
              </a:buBlip>
            </a:pPr>
            <a:r>
              <a:rPr lang="pt-BR" sz="2400" dirty="0">
                <a:sym typeface="Wingdings" panose="05000000000000000000" pitchFamily="2" charset="2"/>
              </a:rPr>
              <a:t> Aplicação de exemplo no repositório </a:t>
            </a:r>
            <a:r>
              <a:rPr lang="pt-BR" sz="2400" b="1" dirty="0" err="1">
                <a:sym typeface="Wingdings" panose="05000000000000000000" pitchFamily="2" charset="2"/>
              </a:rPr>
              <a:t>microservice</a:t>
            </a:r>
            <a:r>
              <a:rPr lang="pt-BR" sz="2400" b="1" dirty="0">
                <a:sym typeface="Wingdings" panose="05000000000000000000" pitchFamily="2" charset="2"/>
              </a:rPr>
              <a:t>-</a:t>
            </a:r>
            <a:r>
              <a:rPr lang="pt-BR" sz="2400" b="1" dirty="0" err="1">
                <a:sym typeface="Wingdings" panose="05000000000000000000" pitchFamily="2" charset="2"/>
              </a:rPr>
              <a:t>datagrid</a:t>
            </a:r>
            <a:r>
              <a:rPr lang="pt-BR" sz="2400" b="1" dirty="0">
                <a:sym typeface="Wingdings" panose="05000000000000000000" pitchFamily="2" charset="2"/>
              </a:rPr>
              <a:t>-communication</a:t>
            </a:r>
            <a:r>
              <a:rPr lang="pt-BR" sz="2400" dirty="0">
                <a:sym typeface="Wingdings" panose="05000000000000000000" pitchFamily="2" charset="2"/>
              </a:rPr>
              <a:t> aponta para a versão </a:t>
            </a:r>
            <a:r>
              <a:rPr lang="pt-BR" sz="2400" b="1" dirty="0">
                <a:sym typeface="Wingdings" panose="05000000000000000000" pitchFamily="2" charset="2"/>
              </a:rPr>
              <a:t>1.0.0.RC6</a:t>
            </a:r>
            <a:r>
              <a:rPr lang="pt-BR" sz="2400" dirty="0">
                <a:sym typeface="Wingdings" panose="05000000000000000000" pitchFamily="2" charset="2"/>
              </a:rPr>
              <a:t> </a:t>
            </a:r>
            <a:r>
              <a:rPr lang="pt-BR" sz="2400" b="1" dirty="0">
                <a:solidFill>
                  <a:srgbClr val="FF0000"/>
                </a:solidFill>
                <a:sym typeface="Wingdings" panose="05000000000000000000" pitchFamily="2" charset="2"/>
              </a:rPr>
              <a:t>inexistente</a:t>
            </a:r>
            <a:r>
              <a:rPr lang="pt-BR" sz="2400" dirty="0">
                <a:sym typeface="Wingdings" panose="05000000000000000000" pitchFamily="2" charset="2"/>
              </a:rPr>
              <a:t> nos repositórios que temos acesso. Tivemos que realizar </a:t>
            </a:r>
            <a:r>
              <a:rPr lang="pt-BR" sz="2400" dirty="0" err="1">
                <a:sym typeface="Wingdings" panose="05000000000000000000" pitchFamily="2" charset="2"/>
              </a:rPr>
              <a:t>downgrade</a:t>
            </a:r>
            <a:r>
              <a:rPr lang="pt-BR" sz="2400" dirty="0">
                <a:sym typeface="Wingdings" panose="05000000000000000000" pitchFamily="2" charset="2"/>
              </a:rPr>
              <a:t> do </a:t>
            </a:r>
            <a:r>
              <a:rPr lang="pt-BR" sz="2400" dirty="0" err="1">
                <a:sym typeface="Wingdings" panose="05000000000000000000" pitchFamily="2" charset="2"/>
              </a:rPr>
              <a:t>quick</a:t>
            </a:r>
            <a:r>
              <a:rPr lang="pt-BR" sz="2400" dirty="0">
                <a:sym typeface="Wingdings" panose="05000000000000000000" pitchFamily="2" charset="2"/>
              </a:rPr>
              <a:t>-cloud até achar a versão que funciona. A versão funcional foi a </a:t>
            </a:r>
            <a:r>
              <a:rPr lang="pt-BR" sz="2400" b="1" dirty="0">
                <a:sym typeface="Wingdings" panose="05000000000000000000" pitchFamily="2" charset="2"/>
              </a:rPr>
              <a:t>1.0.0.RC4</a:t>
            </a:r>
            <a:r>
              <a:rPr lang="pt-BR" sz="2400" dirty="0">
                <a:sym typeface="Wingdings" panose="05000000000000000000" pitchFamily="2" charset="2"/>
              </a:rPr>
              <a:t>.</a:t>
            </a:r>
          </a:p>
          <a:p>
            <a:pPr marL="342900" indent="-342900">
              <a:buFont typeface="Arial" panose="020B0604020202020204" pitchFamily="34" charset="0"/>
              <a:buChar char="•"/>
            </a:pPr>
            <a:endParaRPr lang="pt-BR" sz="2400" dirty="0">
              <a:sym typeface="Wingdings" panose="05000000000000000000" pitchFamily="2" charset="2"/>
            </a:endParaRPr>
          </a:p>
        </p:txBody>
      </p:sp>
      <p:sp>
        <p:nvSpPr>
          <p:cNvPr id="3" name="Espaço Reservado para Texto 2"/>
          <p:cNvSpPr>
            <a:spLocks noGrp="1"/>
          </p:cNvSpPr>
          <p:nvPr>
            <p:ph type="body" idx="13"/>
          </p:nvPr>
        </p:nvSpPr>
        <p:spPr>
          <a:xfrm>
            <a:off x="1309589" y="758868"/>
            <a:ext cx="20277472" cy="2593931"/>
          </a:xfrm>
        </p:spPr>
        <p:txBody>
          <a:bodyPr/>
          <a:lstStyle/>
          <a:p>
            <a:r>
              <a:rPr lang="pt-BR" dirty="0"/>
              <a:t>Resultado POC </a:t>
            </a:r>
            <a:r>
              <a:rPr lang="pt-BR" dirty="0" err="1"/>
              <a:t>Reneg</a:t>
            </a:r>
            <a:r>
              <a:rPr lang="pt-BR" dirty="0"/>
              <a:t> PJ</a:t>
            </a:r>
            <a:br>
              <a:rPr lang="pt-BR" dirty="0"/>
            </a:br>
            <a:r>
              <a:rPr lang="pt-BR" dirty="0"/>
              <a:t>Utilização do framework </a:t>
            </a:r>
            <a:r>
              <a:rPr lang="pt-BR" dirty="0" err="1"/>
              <a:t>QuickCloud</a:t>
            </a:r>
            <a:r>
              <a:rPr lang="pt-BR" dirty="0"/>
              <a:t> Itaú + </a:t>
            </a:r>
            <a:r>
              <a:rPr lang="pt-BR" dirty="0" err="1"/>
              <a:t>Voxel</a:t>
            </a:r>
            <a:r>
              <a:rPr lang="pt-BR" dirty="0"/>
              <a:t> </a:t>
            </a:r>
          </a:p>
        </p:txBody>
      </p:sp>
      <p:sp>
        <p:nvSpPr>
          <p:cNvPr id="4" name="Espaço Reservado para Texto 3"/>
          <p:cNvSpPr>
            <a:spLocks noGrp="1"/>
          </p:cNvSpPr>
          <p:nvPr>
            <p:ph type="body" idx="32"/>
          </p:nvPr>
        </p:nvSpPr>
        <p:spPr>
          <a:xfrm>
            <a:off x="1309588" y="2819543"/>
            <a:ext cx="20277474" cy="668119"/>
          </a:xfrm>
        </p:spPr>
        <p:txBody>
          <a:bodyPr/>
          <a:lstStyle/>
          <a:p>
            <a:r>
              <a:rPr lang="pt-BR" sz="2800" dirty="0">
                <a:latin typeface="Century Gothic"/>
              </a:rPr>
              <a:t>14/04/2021</a:t>
            </a:r>
            <a:endParaRPr lang="pt-BR" sz="2800" dirty="0"/>
          </a:p>
        </p:txBody>
      </p:sp>
      <p:sp>
        <p:nvSpPr>
          <p:cNvPr id="5" name="Espaço Reservado para Data 4"/>
          <p:cNvSpPr>
            <a:spLocks noGrp="1"/>
          </p:cNvSpPr>
          <p:nvPr>
            <p:ph type="dt" sz="half" idx="33"/>
          </p:nvPr>
        </p:nvSpPr>
        <p:spPr/>
        <p:txBody>
          <a:bodyPr/>
          <a:lstStyle/>
          <a:p>
            <a:pPr marL="0" marR="0" lvl="0" indent="0" algn="l" defTabSz="2178741" rtl="0" eaLnBrk="1" fontAlgn="auto" latinLnBrk="0" hangingPunct="0">
              <a:lnSpc>
                <a:spcPct val="100000"/>
              </a:lnSpc>
              <a:spcBef>
                <a:spcPts val="0"/>
              </a:spcBef>
              <a:spcAft>
                <a:spcPts val="0"/>
              </a:spcAft>
              <a:buClrTx/>
              <a:buSzTx/>
              <a:buFontTx/>
              <a:buNone/>
              <a:tabLst/>
              <a:defRPr/>
            </a:pPr>
            <a:fld id="{C62BDB9C-98A7-6947-B035-93B3EDFFAF54}" type="datetime4">
              <a:rPr kumimoji="0" lang="es-ES" sz="1800" b="0" i="0" u="none" strike="noStrike" kern="1200" cap="none" spc="0" normalizeH="0" baseline="0" noProof="0" smtClean="0">
                <a:ln>
                  <a:noFill/>
                </a:ln>
                <a:solidFill>
                  <a:srgbClr val="505050"/>
                </a:solidFill>
                <a:effectLst/>
                <a:uLnTx/>
                <a:uFillTx/>
                <a:latin typeface="Century Gothic" panose="020B0502020202020204" pitchFamily="34" charset="0"/>
                <a:ea typeface="+mn-ea"/>
                <a:cs typeface="+mn-cs"/>
                <a:sym typeface="Helvetica"/>
              </a:rPr>
              <a:pPr marL="0" marR="0" lvl="0" indent="0" algn="l" defTabSz="2178741" rtl="0" eaLnBrk="1" fontAlgn="auto" latinLnBrk="0" hangingPunct="0">
                <a:lnSpc>
                  <a:spcPct val="100000"/>
                </a:lnSpc>
                <a:spcBef>
                  <a:spcPts val="0"/>
                </a:spcBef>
                <a:spcAft>
                  <a:spcPts val="0"/>
                </a:spcAft>
                <a:buClrTx/>
                <a:buSzTx/>
                <a:buFontTx/>
                <a:buNone/>
                <a:tabLst/>
                <a:defRPr/>
              </a:pPr>
              <a:t>19 de abril de 2021</a:t>
            </a:fld>
            <a:endParaRPr kumimoji="0" lang="es-ES" sz="1800" b="0" i="0" u="none" strike="noStrike" kern="1200" cap="none" spc="0" normalizeH="0" baseline="0" noProof="0">
              <a:ln>
                <a:noFill/>
              </a:ln>
              <a:solidFill>
                <a:srgbClr val="505050"/>
              </a:solidFill>
              <a:effectLst/>
              <a:uLnTx/>
              <a:uFillTx/>
              <a:latin typeface="Century Gothic" panose="020B0502020202020204" pitchFamily="34" charset="0"/>
              <a:ea typeface="+mn-ea"/>
              <a:cs typeface="+mn-cs"/>
              <a:sym typeface="Helvetica"/>
            </a:endParaRPr>
          </a:p>
        </p:txBody>
      </p:sp>
      <p:sp>
        <p:nvSpPr>
          <p:cNvPr id="6" name="Espaço Reservado para Rodapé 5"/>
          <p:cNvSpPr>
            <a:spLocks noGrp="1"/>
          </p:cNvSpPr>
          <p:nvPr>
            <p:ph type="ftr" sz="quarter" idx="34"/>
          </p:nvPr>
        </p:nvSpPr>
        <p:spPr/>
        <p:txBody>
          <a:bodyPr/>
          <a:lstStyle/>
          <a:p>
            <a:pPr marL="0" marR="0" lvl="0" indent="0" algn="r" defTabSz="2178741" rtl="0" eaLnBrk="1" fontAlgn="auto" latinLnBrk="0" hangingPunct="0">
              <a:lnSpc>
                <a:spcPct val="100000"/>
              </a:lnSpc>
              <a:spcBef>
                <a:spcPts val="0"/>
              </a:spcBef>
              <a:spcAft>
                <a:spcPts val="0"/>
              </a:spcAft>
              <a:buClrTx/>
              <a:buSzTx/>
              <a:buFontTx/>
              <a:buNone/>
              <a:tabLst/>
              <a:defRPr/>
            </a:pPr>
            <a:r>
              <a:rPr kumimoji="0" lang="pt-BR" sz="1800" b="0" i="0" u="none" strike="noStrike" kern="0" cap="none" spc="0" normalizeH="0" baseline="0" noProof="0" err="1">
                <a:ln>
                  <a:noFill/>
                </a:ln>
                <a:solidFill>
                  <a:srgbClr val="505050"/>
                </a:solidFill>
                <a:effectLst/>
                <a:uLnTx/>
                <a:uFillTx/>
                <a:latin typeface="Century Gothic" panose="020B0502020202020204" pitchFamily="34" charset="0"/>
                <a:ea typeface="+mj-ea"/>
                <a:cs typeface="+mj-cs"/>
                <a:sym typeface="Helvetica"/>
              </a:rPr>
              <a:t>everis</a:t>
            </a:r>
            <a:r>
              <a:rPr kumimoji="0" lang="pt-BR" sz="1800" b="0" i="0" u="none" strike="noStrike" kern="0" cap="none" spc="0" normalizeH="0" baseline="0" noProof="0">
                <a:ln>
                  <a:noFill/>
                </a:ln>
                <a:solidFill>
                  <a:srgbClr val="505050"/>
                </a:solidFill>
                <a:effectLst/>
                <a:uLnTx/>
                <a:uFillTx/>
                <a:latin typeface="Century Gothic" panose="020B0502020202020204" pitchFamily="34" charset="0"/>
                <a:ea typeface="+mj-ea"/>
                <a:cs typeface="+mj-cs"/>
                <a:sym typeface="Helvetica"/>
              </a:rPr>
              <a:t> © 2021</a:t>
            </a:r>
          </a:p>
        </p:txBody>
      </p:sp>
      <p:sp>
        <p:nvSpPr>
          <p:cNvPr id="7" name="Espaço Reservado para Número de Slide 6"/>
          <p:cNvSpPr>
            <a:spLocks noGrp="1"/>
          </p:cNvSpPr>
          <p:nvPr>
            <p:ph type="sldNum" sz="quarter" idx="35"/>
          </p:nvPr>
        </p:nvSpPr>
        <p:spPr/>
        <p:txBody>
          <a:bodyPr/>
          <a:lstStyle/>
          <a:p>
            <a:pPr marL="0" marR="0" lvl="0" indent="0" algn="r" defTabSz="2178741" rtl="0" eaLnBrk="1" fontAlgn="auto" latinLnBrk="0" hangingPunct="0">
              <a:lnSpc>
                <a:spcPct val="100000"/>
              </a:lnSpc>
              <a:spcBef>
                <a:spcPts val="0"/>
              </a:spcBef>
              <a:spcAft>
                <a:spcPts val="0"/>
              </a:spcAft>
              <a:buClrTx/>
              <a:buSzTx/>
              <a:buFontTx/>
              <a:buNone/>
              <a:tabLst/>
              <a:defRPr/>
            </a:pPr>
            <a:fld id="{AD6D3279-9C4E-C94A-B134-5F196FB90914}" type="slidenum">
              <a:rPr kumimoji="0" lang="pt-BR" sz="2400" b="0" i="0" u="none" strike="noStrike" kern="0" cap="none" spc="0" normalizeH="0" baseline="0" noProof="0" smtClean="0">
                <a:ln>
                  <a:noFill/>
                </a:ln>
                <a:solidFill>
                  <a:srgbClr val="505050"/>
                </a:solidFill>
                <a:effectLst/>
                <a:uLnTx/>
                <a:uFillTx/>
                <a:latin typeface="Century Gothic" panose="020B0502020202020204" pitchFamily="34" charset="0"/>
                <a:ea typeface="+mj-ea"/>
                <a:cs typeface="+mj-cs"/>
                <a:sym typeface="Helvetica"/>
              </a:rPr>
              <a:pPr marL="0" marR="0" lvl="0" indent="0" algn="r" defTabSz="2178741" rtl="0" eaLnBrk="1" fontAlgn="auto" latinLnBrk="0" hangingPunct="0">
                <a:lnSpc>
                  <a:spcPct val="100000"/>
                </a:lnSpc>
                <a:spcBef>
                  <a:spcPts val="0"/>
                </a:spcBef>
                <a:spcAft>
                  <a:spcPts val="0"/>
                </a:spcAft>
                <a:buClrTx/>
                <a:buSzTx/>
                <a:buFontTx/>
                <a:buNone/>
                <a:tabLst/>
                <a:defRPr/>
              </a:pPr>
              <a:t>3</a:t>
            </a:fld>
            <a:endParaRPr kumimoji="0" lang="pt-BR" sz="2400" b="0" i="0" u="none" strike="noStrike" kern="0" cap="none" spc="0" normalizeH="0" baseline="0" noProof="0">
              <a:ln>
                <a:noFill/>
              </a:ln>
              <a:solidFill>
                <a:srgbClr val="505050"/>
              </a:solidFill>
              <a:effectLst/>
              <a:uLnTx/>
              <a:uFillTx/>
              <a:latin typeface="Century Gothic" panose="020B0502020202020204" pitchFamily="34" charset="0"/>
              <a:ea typeface="+mj-ea"/>
              <a:cs typeface="+mj-cs"/>
              <a:sym typeface="Helvetica"/>
            </a:endParaRPr>
          </a:p>
        </p:txBody>
      </p:sp>
    </p:spTree>
    <p:extLst>
      <p:ext uri="{BB962C8B-B14F-4D97-AF65-F5344CB8AC3E}">
        <p14:creationId xmlns:p14="http://schemas.microsoft.com/office/powerpoint/2010/main" val="275207903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sz="half" idx="1"/>
          </p:nvPr>
        </p:nvSpPr>
        <p:spPr>
          <a:xfrm>
            <a:off x="1309588" y="3487663"/>
            <a:ext cx="22542474" cy="8934837"/>
          </a:xfrm>
        </p:spPr>
        <p:txBody>
          <a:bodyPr vert="horz" lIns="91440" tIns="45720" rIns="91440" bIns="45720" rtlCol="0" anchor="t">
            <a:noAutofit/>
          </a:bodyPr>
          <a:lstStyle/>
          <a:p>
            <a:r>
              <a:rPr lang="pt-BR" sz="3600" b="1" dirty="0">
                <a:latin typeface="Century Gothic"/>
                <a:sym typeface="Wingdings" panose="05000000000000000000" pitchFamily="2" charset="2"/>
              </a:rPr>
              <a:t>Considerações e recomendações</a:t>
            </a:r>
            <a:endParaRPr lang="pt-BR" sz="2400" dirty="0">
              <a:latin typeface="Century Gothic"/>
              <a:sym typeface="Wingdings" panose="05000000000000000000" pitchFamily="2" charset="2"/>
            </a:endParaRPr>
          </a:p>
          <a:p>
            <a:pPr marL="342900" indent="-342900">
              <a:buSzPct val="180000"/>
              <a:buFont typeface="Wingdings" panose="05000000000000000000" pitchFamily="2" charset="2"/>
              <a:buChar char="§"/>
            </a:pPr>
            <a:r>
              <a:rPr lang="pt-BR" sz="2400" dirty="0">
                <a:sym typeface="Wingdings" panose="05000000000000000000" pitchFamily="2" charset="2"/>
              </a:rPr>
              <a:t> Tivemos diversos cenários de incompatibilidade entre o </a:t>
            </a:r>
            <a:r>
              <a:rPr lang="pt-BR" sz="2400" dirty="0" err="1">
                <a:sym typeface="Wingdings" panose="05000000000000000000" pitchFamily="2" charset="2"/>
              </a:rPr>
              <a:t>QuickCloud</a:t>
            </a:r>
            <a:r>
              <a:rPr lang="pt-BR" sz="2400" dirty="0">
                <a:sym typeface="Wingdings" panose="05000000000000000000" pitchFamily="2" charset="2"/>
              </a:rPr>
              <a:t> com os componentes legados utilizados. </a:t>
            </a:r>
          </a:p>
          <a:p>
            <a:pPr lvl="1">
              <a:buSzPct val="180000"/>
            </a:pPr>
            <a:r>
              <a:rPr lang="pt-BR" sz="2400" dirty="0">
                <a:sym typeface="Wingdings" panose="05000000000000000000" pitchFamily="2" charset="2"/>
              </a:rPr>
              <a:t>Recomendamos que seja feito a modernização dos componentes legados antes de qualquer movimento de troca de framework ou modernização para uma abordagem de micro serviços, pois ao longo do desenvolvimento de um fluxo básico, houveram diversos pontos de incompatibilidade.</a:t>
            </a:r>
          </a:p>
          <a:p>
            <a:pPr lvl="1">
              <a:buSzPct val="180000"/>
            </a:pPr>
            <a:r>
              <a:rPr lang="pt-BR" sz="2400" dirty="0">
                <a:sym typeface="Wingdings" panose="05000000000000000000" pitchFamily="2" charset="2"/>
              </a:rPr>
              <a:t>Outra recomendação é a utilização do framework </a:t>
            </a:r>
            <a:r>
              <a:rPr lang="pt-BR" sz="2400" dirty="0" err="1">
                <a:sym typeface="Wingdings" panose="05000000000000000000" pitchFamily="2" charset="2"/>
              </a:rPr>
              <a:t>OriginStack</a:t>
            </a:r>
            <a:r>
              <a:rPr lang="pt-BR" sz="2400" dirty="0">
                <a:sym typeface="Wingdings" panose="05000000000000000000" pitchFamily="2" charset="2"/>
              </a:rPr>
              <a:t> mantido pelo banco para que possa acelerar os micro serviços.</a:t>
            </a:r>
          </a:p>
          <a:p>
            <a:pPr marL="342900" indent="-342900">
              <a:buSzPct val="180000"/>
              <a:buFont typeface="Wingdings" panose="05000000000000000000" pitchFamily="2" charset="2"/>
              <a:buChar char="§"/>
            </a:pPr>
            <a:r>
              <a:rPr lang="pt-BR" sz="2400" dirty="0">
                <a:sym typeface="Wingdings" panose="05000000000000000000" pitchFamily="2" charset="2"/>
              </a:rPr>
              <a:t> Em relação as peças do </a:t>
            </a:r>
            <a:r>
              <a:rPr lang="pt-BR" sz="2400" dirty="0" err="1">
                <a:sym typeface="Wingdings" panose="05000000000000000000" pitchFamily="2" charset="2"/>
              </a:rPr>
              <a:t>router</a:t>
            </a:r>
            <a:r>
              <a:rPr lang="pt-BR" sz="2400" dirty="0">
                <a:sym typeface="Wingdings" panose="05000000000000000000" pitchFamily="2" charset="2"/>
              </a:rPr>
              <a:t> e </a:t>
            </a:r>
            <a:r>
              <a:rPr lang="pt-BR" sz="2400" dirty="0" err="1">
                <a:sym typeface="Wingdings" panose="05000000000000000000" pitchFamily="2" charset="2"/>
              </a:rPr>
              <a:t>dataGrid</a:t>
            </a:r>
            <a:r>
              <a:rPr lang="pt-BR" sz="2400" dirty="0">
                <a:sym typeface="Wingdings" panose="05000000000000000000" pitchFamily="2" charset="2"/>
              </a:rPr>
              <a:t> (</a:t>
            </a:r>
            <a:r>
              <a:rPr lang="pt-BR" sz="2400" dirty="0" err="1">
                <a:sym typeface="Wingdings" panose="05000000000000000000" pitchFamily="2" charset="2"/>
              </a:rPr>
              <a:t>onPremise</a:t>
            </a:r>
            <a:r>
              <a:rPr lang="pt-BR" sz="2400" dirty="0">
                <a:sym typeface="Wingdings" panose="05000000000000000000" pitchFamily="2" charset="2"/>
              </a:rPr>
              <a:t>) a abordagem apresentada é a “</a:t>
            </a:r>
            <a:r>
              <a:rPr lang="pt-BR" sz="2400" b="1" dirty="0" err="1">
                <a:sym typeface="Wingdings" panose="05000000000000000000" pitchFamily="2" charset="2"/>
              </a:rPr>
              <a:t>stickness</a:t>
            </a:r>
            <a:r>
              <a:rPr lang="pt-BR" sz="2400" dirty="0">
                <a:sym typeface="Wingdings" panose="05000000000000000000" pitchFamily="2" charset="2"/>
              </a:rPr>
              <a:t>” não seria o ideal para uma migração para cloud. </a:t>
            </a:r>
          </a:p>
          <a:p>
            <a:pPr lvl="1">
              <a:buSzPct val="180000"/>
            </a:pPr>
            <a:r>
              <a:rPr lang="pt-BR" sz="2400" dirty="0">
                <a:sym typeface="Wingdings" panose="05000000000000000000" pitchFamily="2" charset="2"/>
              </a:rPr>
              <a:t>Problemas que podem ser encontrados com esta abordagem são: latência, resiliência e pontos de falha entre peças.</a:t>
            </a:r>
          </a:p>
          <a:p>
            <a:pPr marL="342900" indent="-342900">
              <a:buSzPct val="180000"/>
              <a:buFont typeface="Wingdings" panose="05000000000000000000" pitchFamily="2" charset="2"/>
              <a:buChar char="§"/>
            </a:pPr>
            <a:r>
              <a:rPr lang="pt-BR" sz="2400" dirty="0">
                <a:sym typeface="Wingdings" panose="05000000000000000000" pitchFamily="2" charset="2"/>
              </a:rPr>
              <a:t> Recomendamos para o </a:t>
            </a:r>
            <a:r>
              <a:rPr lang="pt-BR" sz="2400" dirty="0" err="1">
                <a:sym typeface="Wingdings" panose="05000000000000000000" pitchFamily="2" charset="2"/>
              </a:rPr>
              <a:t>router</a:t>
            </a:r>
            <a:r>
              <a:rPr lang="pt-BR" sz="2400" dirty="0">
                <a:sym typeface="Wingdings" panose="05000000000000000000" pitchFamily="2" charset="2"/>
              </a:rPr>
              <a:t>, substituição da peça pelo API Gateway AWS, configurando um autorizador que será chamado na camada de segurança do Gateway.</a:t>
            </a:r>
          </a:p>
          <a:p>
            <a:pPr marL="342900" indent="-342900">
              <a:buSzPct val="180000"/>
              <a:buFont typeface="Wingdings" panose="05000000000000000000" pitchFamily="2" charset="2"/>
              <a:buChar char="§"/>
            </a:pPr>
            <a:r>
              <a:rPr lang="pt-BR" sz="2400" dirty="0">
                <a:sym typeface="Wingdings" panose="05000000000000000000" pitchFamily="2" charset="2"/>
              </a:rPr>
              <a:t> Recomendamos para a ofuscação das </a:t>
            </a:r>
            <a:r>
              <a:rPr lang="pt-BR" sz="2400" dirty="0" err="1">
                <a:sym typeface="Wingdings" panose="05000000000000000000" pitchFamily="2" charset="2"/>
              </a:rPr>
              <a:t>urls</a:t>
            </a:r>
            <a:r>
              <a:rPr lang="pt-BR" sz="2400" dirty="0">
                <a:sym typeface="Wingdings" panose="05000000000000000000" pitchFamily="2" charset="2"/>
              </a:rPr>
              <a:t> para prevenir os ataques </a:t>
            </a:r>
            <a:r>
              <a:rPr lang="pt-BR" sz="2400" dirty="0" err="1">
                <a:sym typeface="Wingdings" panose="05000000000000000000" pitchFamily="2" charset="2"/>
              </a:rPr>
              <a:t>DDos</a:t>
            </a:r>
            <a:r>
              <a:rPr lang="pt-BR" sz="2400" dirty="0">
                <a:sym typeface="Wingdings" panose="05000000000000000000" pitchFamily="2" charset="2"/>
              </a:rPr>
              <a:t>, poderá ser substituído utilizando o cloud-front integrado com o Gateway utilizando </a:t>
            </a:r>
            <a:r>
              <a:rPr lang="pt-BR" sz="2400" dirty="0" err="1">
                <a:sym typeface="Wingdings" panose="05000000000000000000" pitchFamily="2" charset="2"/>
              </a:rPr>
              <a:t>waf</a:t>
            </a:r>
            <a:r>
              <a:rPr lang="pt-BR" sz="2400" dirty="0">
                <a:sym typeface="Wingdings" panose="05000000000000000000" pitchFamily="2" charset="2"/>
              </a:rPr>
              <a:t> e boas práticas como configuração do plano de uso das APIs.</a:t>
            </a:r>
          </a:p>
          <a:p>
            <a:pPr marL="342900" indent="-342900">
              <a:buSzPct val="180000"/>
              <a:buFont typeface="Wingdings" panose="05000000000000000000" pitchFamily="2" charset="2"/>
              <a:buChar char="§"/>
            </a:pPr>
            <a:r>
              <a:rPr lang="pt-BR" sz="2400" dirty="0">
                <a:sym typeface="Wingdings" panose="05000000000000000000" pitchFamily="2" charset="2"/>
              </a:rPr>
              <a:t> Sobre o </a:t>
            </a:r>
            <a:r>
              <a:rPr lang="pt-BR" sz="2400" dirty="0" err="1">
                <a:sym typeface="Wingdings" panose="05000000000000000000" pitchFamily="2" charset="2"/>
              </a:rPr>
              <a:t>DataGrid</a:t>
            </a:r>
            <a:r>
              <a:rPr lang="pt-BR" sz="2400" dirty="0">
                <a:sym typeface="Wingdings" panose="05000000000000000000" pitchFamily="2" charset="2"/>
              </a:rPr>
              <a:t> o recomendado seria mudar o mecanismo utilizando JTW utilizando a camada de segurança do </a:t>
            </a:r>
            <a:r>
              <a:rPr lang="pt-BR" sz="2400" dirty="0" err="1">
                <a:sym typeface="Wingdings" panose="05000000000000000000" pitchFamily="2" charset="2"/>
              </a:rPr>
              <a:t>api</a:t>
            </a:r>
            <a:r>
              <a:rPr lang="pt-BR" sz="2400" dirty="0">
                <a:sym typeface="Wingdings" panose="05000000000000000000" pitchFamily="2" charset="2"/>
              </a:rPr>
              <a:t> gateway para autorizar ou uma abordagem enquanto o JWT não é priorizado seria implementar um sistema de convivência da sessão </a:t>
            </a:r>
            <a:r>
              <a:rPr lang="pt-BR" sz="2400" dirty="0" err="1">
                <a:sym typeface="Wingdings" panose="05000000000000000000" pitchFamily="2" charset="2"/>
              </a:rPr>
              <a:t>onPremise</a:t>
            </a:r>
            <a:r>
              <a:rPr lang="pt-BR" sz="2400" dirty="0">
                <a:sym typeface="Wingdings" panose="05000000000000000000" pitchFamily="2" charset="2"/>
              </a:rPr>
              <a:t> com cloud AWS.</a:t>
            </a:r>
          </a:p>
          <a:p>
            <a:pPr lvl="1">
              <a:buSzPct val="180000"/>
            </a:pPr>
            <a:r>
              <a:rPr lang="pt-BR" sz="2400" dirty="0">
                <a:latin typeface="Century Gothic"/>
                <a:sym typeface="Wingdings" panose="05000000000000000000" pitchFamily="2" charset="2"/>
              </a:rPr>
              <a:t>No caso implementaríamos um sistema de dupla convivência entre redis e </a:t>
            </a:r>
            <a:r>
              <a:rPr lang="pt-BR" sz="2400" err="1">
                <a:latin typeface="Century Gothic"/>
                <a:sym typeface="Wingdings" panose="05000000000000000000" pitchFamily="2" charset="2"/>
              </a:rPr>
              <a:t>dataGrid</a:t>
            </a:r>
            <a:r>
              <a:rPr lang="pt-BR" sz="2400">
                <a:latin typeface="Century Gothic"/>
                <a:sym typeface="Wingdings" panose="05000000000000000000" pitchFamily="2" charset="2"/>
              </a:rPr>
              <a:t> nas peças que persistem as informações necessárias as </a:t>
            </a:r>
            <a:r>
              <a:rPr lang="pt-BR" sz="2400" dirty="0">
                <a:latin typeface="Century Gothic"/>
                <a:sym typeface="Wingdings" panose="05000000000000000000" pitchFamily="2" charset="2"/>
              </a:rPr>
              <a:t>aplicações. Com isso teríamos resolvido problemas de latência e pontos de falha.</a:t>
            </a:r>
            <a:endParaRPr lang="pt-BR" sz="2400" dirty="0">
              <a:latin typeface="Century Gothic"/>
            </a:endParaRPr>
          </a:p>
        </p:txBody>
      </p:sp>
      <p:sp>
        <p:nvSpPr>
          <p:cNvPr id="3" name="Espaço Reservado para Texto 2"/>
          <p:cNvSpPr>
            <a:spLocks noGrp="1"/>
          </p:cNvSpPr>
          <p:nvPr>
            <p:ph type="body" idx="13"/>
          </p:nvPr>
        </p:nvSpPr>
        <p:spPr>
          <a:xfrm>
            <a:off x="1309589" y="758868"/>
            <a:ext cx="20277472" cy="2593931"/>
          </a:xfrm>
        </p:spPr>
        <p:txBody>
          <a:bodyPr/>
          <a:lstStyle/>
          <a:p>
            <a:r>
              <a:rPr lang="pt-BR" dirty="0"/>
              <a:t>Resultado POC </a:t>
            </a:r>
            <a:r>
              <a:rPr lang="pt-BR" dirty="0" err="1"/>
              <a:t>Reneg</a:t>
            </a:r>
            <a:r>
              <a:rPr lang="pt-BR" dirty="0"/>
              <a:t> PJ</a:t>
            </a:r>
            <a:br>
              <a:rPr lang="pt-BR" dirty="0"/>
            </a:br>
            <a:r>
              <a:rPr lang="pt-BR" dirty="0"/>
              <a:t>Utilização do framework </a:t>
            </a:r>
            <a:r>
              <a:rPr lang="pt-BR" dirty="0" err="1"/>
              <a:t>QuickCloud</a:t>
            </a:r>
            <a:r>
              <a:rPr lang="pt-BR" dirty="0"/>
              <a:t> Itaú + </a:t>
            </a:r>
            <a:r>
              <a:rPr lang="pt-BR" dirty="0" err="1"/>
              <a:t>Voxel</a:t>
            </a:r>
            <a:r>
              <a:rPr lang="pt-BR" dirty="0"/>
              <a:t> </a:t>
            </a:r>
          </a:p>
        </p:txBody>
      </p:sp>
      <p:sp>
        <p:nvSpPr>
          <p:cNvPr id="4" name="Espaço Reservado para Texto 3"/>
          <p:cNvSpPr>
            <a:spLocks noGrp="1"/>
          </p:cNvSpPr>
          <p:nvPr>
            <p:ph type="body" idx="32"/>
          </p:nvPr>
        </p:nvSpPr>
        <p:spPr>
          <a:xfrm>
            <a:off x="1309588" y="2819543"/>
            <a:ext cx="20277474" cy="668119"/>
          </a:xfrm>
        </p:spPr>
        <p:txBody>
          <a:bodyPr/>
          <a:lstStyle/>
          <a:p>
            <a:r>
              <a:rPr lang="pt-BR" sz="2800" dirty="0">
                <a:latin typeface="Century Gothic"/>
              </a:rPr>
              <a:t>14/04/2021</a:t>
            </a:r>
            <a:endParaRPr lang="pt-BR" sz="2800" dirty="0"/>
          </a:p>
        </p:txBody>
      </p:sp>
      <p:sp>
        <p:nvSpPr>
          <p:cNvPr id="5" name="Espaço Reservado para Data 4"/>
          <p:cNvSpPr>
            <a:spLocks noGrp="1"/>
          </p:cNvSpPr>
          <p:nvPr>
            <p:ph type="dt" sz="half" idx="33"/>
          </p:nvPr>
        </p:nvSpPr>
        <p:spPr/>
        <p:txBody>
          <a:bodyPr/>
          <a:lstStyle/>
          <a:p>
            <a:pPr marL="0" marR="0" lvl="0" indent="0" algn="l" defTabSz="2178741" rtl="0" eaLnBrk="1" fontAlgn="auto" latinLnBrk="0" hangingPunct="0">
              <a:lnSpc>
                <a:spcPct val="100000"/>
              </a:lnSpc>
              <a:spcBef>
                <a:spcPts val="0"/>
              </a:spcBef>
              <a:spcAft>
                <a:spcPts val="0"/>
              </a:spcAft>
              <a:buClrTx/>
              <a:buSzTx/>
              <a:buFontTx/>
              <a:buNone/>
              <a:tabLst/>
              <a:defRPr/>
            </a:pPr>
            <a:fld id="{C62BDB9C-98A7-6947-B035-93B3EDFFAF54}" type="datetime4">
              <a:rPr kumimoji="0" lang="es-ES" sz="1800" b="0" i="0" u="none" strike="noStrike" kern="1200" cap="none" spc="0" normalizeH="0" baseline="0" noProof="0" smtClean="0">
                <a:ln>
                  <a:noFill/>
                </a:ln>
                <a:solidFill>
                  <a:srgbClr val="505050"/>
                </a:solidFill>
                <a:effectLst/>
                <a:uLnTx/>
                <a:uFillTx/>
                <a:latin typeface="Century Gothic" panose="020B0502020202020204" pitchFamily="34" charset="0"/>
                <a:ea typeface="+mn-ea"/>
                <a:cs typeface="+mn-cs"/>
                <a:sym typeface="Helvetica"/>
              </a:rPr>
              <a:pPr marL="0" marR="0" lvl="0" indent="0" algn="l" defTabSz="2178741" rtl="0" eaLnBrk="1" fontAlgn="auto" latinLnBrk="0" hangingPunct="0">
                <a:lnSpc>
                  <a:spcPct val="100000"/>
                </a:lnSpc>
                <a:spcBef>
                  <a:spcPts val="0"/>
                </a:spcBef>
                <a:spcAft>
                  <a:spcPts val="0"/>
                </a:spcAft>
                <a:buClrTx/>
                <a:buSzTx/>
                <a:buFontTx/>
                <a:buNone/>
                <a:tabLst/>
                <a:defRPr/>
              </a:pPr>
              <a:t>19 de abril de 2021</a:t>
            </a:fld>
            <a:endParaRPr kumimoji="0" lang="es-ES" sz="1800" b="0" i="0" u="none" strike="noStrike" kern="1200" cap="none" spc="0" normalizeH="0" baseline="0" noProof="0">
              <a:ln>
                <a:noFill/>
              </a:ln>
              <a:solidFill>
                <a:srgbClr val="505050"/>
              </a:solidFill>
              <a:effectLst/>
              <a:uLnTx/>
              <a:uFillTx/>
              <a:latin typeface="Century Gothic" panose="020B0502020202020204" pitchFamily="34" charset="0"/>
              <a:ea typeface="+mn-ea"/>
              <a:cs typeface="+mn-cs"/>
              <a:sym typeface="Helvetica"/>
            </a:endParaRPr>
          </a:p>
        </p:txBody>
      </p:sp>
      <p:sp>
        <p:nvSpPr>
          <p:cNvPr id="6" name="Espaço Reservado para Rodapé 5"/>
          <p:cNvSpPr>
            <a:spLocks noGrp="1"/>
          </p:cNvSpPr>
          <p:nvPr>
            <p:ph type="ftr" sz="quarter" idx="34"/>
          </p:nvPr>
        </p:nvSpPr>
        <p:spPr/>
        <p:txBody>
          <a:bodyPr/>
          <a:lstStyle/>
          <a:p>
            <a:pPr marL="0" marR="0" lvl="0" indent="0" algn="r" defTabSz="2178741" rtl="0" eaLnBrk="1" fontAlgn="auto" latinLnBrk="0" hangingPunct="0">
              <a:lnSpc>
                <a:spcPct val="100000"/>
              </a:lnSpc>
              <a:spcBef>
                <a:spcPts val="0"/>
              </a:spcBef>
              <a:spcAft>
                <a:spcPts val="0"/>
              </a:spcAft>
              <a:buClrTx/>
              <a:buSzTx/>
              <a:buFontTx/>
              <a:buNone/>
              <a:tabLst/>
              <a:defRPr/>
            </a:pPr>
            <a:r>
              <a:rPr kumimoji="0" lang="pt-BR" sz="1800" b="0" i="0" u="none" strike="noStrike" kern="0" cap="none" spc="0" normalizeH="0" baseline="0" noProof="0" err="1">
                <a:ln>
                  <a:noFill/>
                </a:ln>
                <a:solidFill>
                  <a:srgbClr val="505050"/>
                </a:solidFill>
                <a:effectLst/>
                <a:uLnTx/>
                <a:uFillTx/>
                <a:latin typeface="Century Gothic" panose="020B0502020202020204" pitchFamily="34" charset="0"/>
                <a:ea typeface="+mj-ea"/>
                <a:cs typeface="+mj-cs"/>
                <a:sym typeface="Helvetica"/>
              </a:rPr>
              <a:t>everis</a:t>
            </a:r>
            <a:r>
              <a:rPr kumimoji="0" lang="pt-BR" sz="1800" b="0" i="0" u="none" strike="noStrike" kern="0" cap="none" spc="0" normalizeH="0" baseline="0" noProof="0">
                <a:ln>
                  <a:noFill/>
                </a:ln>
                <a:solidFill>
                  <a:srgbClr val="505050"/>
                </a:solidFill>
                <a:effectLst/>
                <a:uLnTx/>
                <a:uFillTx/>
                <a:latin typeface="Century Gothic" panose="020B0502020202020204" pitchFamily="34" charset="0"/>
                <a:ea typeface="+mj-ea"/>
                <a:cs typeface="+mj-cs"/>
                <a:sym typeface="Helvetica"/>
              </a:rPr>
              <a:t> © 2021</a:t>
            </a:r>
          </a:p>
        </p:txBody>
      </p:sp>
      <p:sp>
        <p:nvSpPr>
          <p:cNvPr id="7" name="Espaço Reservado para Número de Slide 6"/>
          <p:cNvSpPr>
            <a:spLocks noGrp="1"/>
          </p:cNvSpPr>
          <p:nvPr>
            <p:ph type="sldNum" sz="quarter" idx="35"/>
          </p:nvPr>
        </p:nvSpPr>
        <p:spPr/>
        <p:txBody>
          <a:bodyPr/>
          <a:lstStyle/>
          <a:p>
            <a:pPr marL="0" marR="0" lvl="0" indent="0" algn="r" defTabSz="2178741" rtl="0" eaLnBrk="1" fontAlgn="auto" latinLnBrk="0" hangingPunct="0">
              <a:lnSpc>
                <a:spcPct val="100000"/>
              </a:lnSpc>
              <a:spcBef>
                <a:spcPts val="0"/>
              </a:spcBef>
              <a:spcAft>
                <a:spcPts val="0"/>
              </a:spcAft>
              <a:buClrTx/>
              <a:buSzTx/>
              <a:buFontTx/>
              <a:buNone/>
              <a:tabLst/>
              <a:defRPr/>
            </a:pPr>
            <a:fld id="{AD6D3279-9C4E-C94A-B134-5F196FB90914}" type="slidenum">
              <a:rPr kumimoji="0" lang="pt-BR" sz="2400" b="0" i="0" u="none" strike="noStrike" kern="0" cap="none" spc="0" normalizeH="0" baseline="0" noProof="0" smtClean="0">
                <a:ln>
                  <a:noFill/>
                </a:ln>
                <a:solidFill>
                  <a:srgbClr val="505050"/>
                </a:solidFill>
                <a:effectLst/>
                <a:uLnTx/>
                <a:uFillTx/>
                <a:latin typeface="Century Gothic" panose="020B0502020202020204" pitchFamily="34" charset="0"/>
                <a:ea typeface="+mj-ea"/>
                <a:cs typeface="+mj-cs"/>
                <a:sym typeface="Helvetica"/>
              </a:rPr>
              <a:pPr marL="0" marR="0" lvl="0" indent="0" algn="r" defTabSz="2178741" rtl="0" eaLnBrk="1" fontAlgn="auto" latinLnBrk="0" hangingPunct="0">
                <a:lnSpc>
                  <a:spcPct val="100000"/>
                </a:lnSpc>
                <a:spcBef>
                  <a:spcPts val="0"/>
                </a:spcBef>
                <a:spcAft>
                  <a:spcPts val="0"/>
                </a:spcAft>
                <a:buClrTx/>
                <a:buSzTx/>
                <a:buFontTx/>
                <a:buNone/>
                <a:tabLst/>
                <a:defRPr/>
              </a:pPr>
              <a:t>4</a:t>
            </a:fld>
            <a:endParaRPr kumimoji="0" lang="pt-BR" sz="2400" b="0" i="0" u="none" strike="noStrike" kern="0" cap="none" spc="0" normalizeH="0" baseline="0" noProof="0">
              <a:ln>
                <a:noFill/>
              </a:ln>
              <a:solidFill>
                <a:srgbClr val="505050"/>
              </a:solidFill>
              <a:effectLst/>
              <a:uLnTx/>
              <a:uFillTx/>
              <a:latin typeface="Century Gothic" panose="020B0502020202020204" pitchFamily="34" charset="0"/>
              <a:ea typeface="+mj-ea"/>
              <a:cs typeface="+mj-cs"/>
              <a:sym typeface="Helvetica"/>
            </a:endParaRPr>
          </a:p>
        </p:txBody>
      </p:sp>
    </p:spTree>
    <p:extLst>
      <p:ext uri="{BB962C8B-B14F-4D97-AF65-F5344CB8AC3E}">
        <p14:creationId xmlns:p14="http://schemas.microsoft.com/office/powerpoint/2010/main" val="271120340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sz="half" idx="1"/>
          </p:nvPr>
        </p:nvSpPr>
        <p:spPr>
          <a:xfrm>
            <a:off x="1309588" y="4595445"/>
            <a:ext cx="22542474" cy="7533559"/>
          </a:xfrm>
        </p:spPr>
        <p:txBody>
          <a:bodyPr vert="horz" lIns="91440" tIns="45720" rIns="91440" bIns="45720" rtlCol="0" anchor="t">
            <a:noAutofit/>
          </a:bodyPr>
          <a:lstStyle/>
          <a:p>
            <a:r>
              <a:rPr lang="pt-BR" sz="3600" b="1" dirty="0">
                <a:latin typeface="Century Gothic"/>
                <a:sym typeface="Wingdings" panose="05000000000000000000" pitchFamily="2" charset="2"/>
              </a:rPr>
              <a:t>Resultado da POC</a:t>
            </a:r>
            <a:endParaRPr lang="pt-BR" sz="2400" dirty="0">
              <a:latin typeface="Century Gothic"/>
              <a:sym typeface="Wingdings" panose="05000000000000000000" pitchFamily="2" charset="2"/>
            </a:endParaRPr>
          </a:p>
          <a:p>
            <a:pPr marL="342900" indent="-342900" algn="l">
              <a:buSzPct val="150000"/>
              <a:buBlip>
                <a:blip r:embed="rId3"/>
              </a:buBlip>
            </a:pPr>
            <a:r>
              <a:rPr lang="pt-BR" sz="2400" dirty="0"/>
              <a:t> Conseguir chamar </a:t>
            </a:r>
            <a:r>
              <a:rPr lang="pt-BR" sz="2400" dirty="0" err="1"/>
              <a:t>api</a:t>
            </a:r>
            <a:r>
              <a:rPr lang="pt-BR" sz="2400" dirty="0"/>
              <a:t> do gateway MBI (</a:t>
            </a:r>
            <a:r>
              <a:rPr lang="pt-BR" sz="2400" dirty="0" err="1"/>
              <a:t>QuickCloud</a:t>
            </a:r>
            <a:r>
              <a:rPr lang="pt-BR" sz="2400" dirty="0"/>
              <a:t>) - </a:t>
            </a:r>
            <a:r>
              <a:rPr lang="pt-BR" sz="2400" b="1" dirty="0">
                <a:solidFill>
                  <a:schemeClr val="accent1"/>
                </a:solidFill>
              </a:rPr>
              <a:t>Finalizado</a:t>
            </a:r>
          </a:p>
          <a:p>
            <a:pPr marL="342900" indent="-342900" algn="l">
              <a:buSzPct val="150000"/>
              <a:buBlip>
                <a:blip r:embed="rId3"/>
              </a:buBlip>
            </a:pPr>
            <a:r>
              <a:rPr lang="pt-BR" sz="2400" dirty="0"/>
              <a:t> Conseguir carregar o script do angular (</a:t>
            </a:r>
            <a:r>
              <a:rPr lang="pt-BR" sz="2400" dirty="0" err="1"/>
              <a:t>Voxel</a:t>
            </a:r>
            <a:r>
              <a:rPr lang="pt-BR" sz="2400" dirty="0"/>
              <a:t>) - </a:t>
            </a:r>
            <a:r>
              <a:rPr lang="pt-BR" sz="2400" b="1" dirty="0">
                <a:solidFill>
                  <a:schemeClr val="accent1"/>
                </a:solidFill>
              </a:rPr>
              <a:t>Finalizado</a:t>
            </a:r>
            <a:endParaRPr lang="pt-BR" sz="2400" dirty="0"/>
          </a:p>
          <a:p>
            <a:pPr marL="342900" indent="-342900" algn="l">
              <a:buSzPct val="150000"/>
              <a:buBlip>
                <a:blip r:embed="rId3"/>
              </a:buBlip>
            </a:pPr>
            <a:r>
              <a:rPr lang="pt-BR" sz="2400" dirty="0"/>
              <a:t> Conseguir integrar com dispositivo de segurança e JSP token (Legado) - </a:t>
            </a:r>
            <a:r>
              <a:rPr lang="pt-BR" sz="2400" b="1" dirty="0">
                <a:solidFill>
                  <a:schemeClr val="accent1"/>
                </a:solidFill>
              </a:rPr>
              <a:t>Finalizado</a:t>
            </a:r>
            <a:endParaRPr lang="pt-BR" sz="2400" dirty="0"/>
          </a:p>
          <a:p>
            <a:pPr marL="342900" indent="-342900" algn="l">
              <a:buSzPct val="150000"/>
              <a:buBlip>
                <a:blip r:embed="rId4"/>
              </a:buBlip>
            </a:pPr>
            <a:r>
              <a:rPr lang="pt-BR" sz="2400" dirty="0"/>
              <a:t> Conseguir chamar varias </a:t>
            </a:r>
            <a:r>
              <a:rPr lang="pt-BR" sz="2400" dirty="0" err="1"/>
              <a:t>actions</a:t>
            </a:r>
            <a:r>
              <a:rPr lang="pt-BR" sz="2400" dirty="0"/>
              <a:t> do admin e gerar vários OP de páginas (Legado + </a:t>
            </a:r>
            <a:r>
              <a:rPr lang="pt-BR" sz="2400" dirty="0" err="1"/>
              <a:t>QuickCloud</a:t>
            </a:r>
            <a:r>
              <a:rPr lang="pt-BR" sz="2400" dirty="0"/>
              <a:t>)</a:t>
            </a:r>
          </a:p>
          <a:p>
            <a:pPr lvl="1"/>
            <a:r>
              <a:rPr lang="pt-BR" sz="2400" b="1" dirty="0">
                <a:solidFill>
                  <a:srgbClr val="C00000"/>
                </a:solidFill>
              </a:rPr>
              <a:t>Pendente de sessão autenticada e portal</a:t>
            </a:r>
            <a:endParaRPr lang="pt-BR" sz="2400" dirty="0">
              <a:solidFill>
                <a:srgbClr val="C00000"/>
              </a:solidFill>
            </a:endParaRPr>
          </a:p>
          <a:p>
            <a:pPr marL="342900" indent="-342900" algn="l">
              <a:buSzPct val="150000"/>
              <a:buBlip>
                <a:blip r:embed="rId4"/>
              </a:buBlip>
            </a:pPr>
            <a:r>
              <a:rPr lang="pt-BR" sz="2400" dirty="0"/>
              <a:t> Conseguir acessar com visão cliente e bloquear para apenas acesso completo. (Legado + </a:t>
            </a:r>
            <a:r>
              <a:rPr lang="pt-BR" sz="2400" dirty="0" err="1"/>
              <a:t>QuickCloud</a:t>
            </a:r>
            <a:r>
              <a:rPr lang="pt-BR" sz="2400" dirty="0"/>
              <a:t>)</a:t>
            </a:r>
          </a:p>
          <a:p>
            <a:pPr lvl="1"/>
            <a:r>
              <a:rPr lang="pt-BR" sz="2400" b="1" dirty="0">
                <a:solidFill>
                  <a:srgbClr val="C00000"/>
                </a:solidFill>
              </a:rPr>
              <a:t>Pendente de sessão autenticada e portal</a:t>
            </a:r>
            <a:endParaRPr lang="pt-BR" sz="2400" dirty="0">
              <a:solidFill>
                <a:srgbClr val="C00000"/>
              </a:solidFill>
            </a:endParaRPr>
          </a:p>
          <a:p>
            <a:pPr>
              <a:buSzPct val="180000"/>
            </a:pPr>
            <a:endParaRPr lang="pt-BR" sz="2400" dirty="0">
              <a:sym typeface="Wingdings" panose="05000000000000000000" pitchFamily="2" charset="2"/>
            </a:endParaRPr>
          </a:p>
        </p:txBody>
      </p:sp>
      <p:sp>
        <p:nvSpPr>
          <p:cNvPr id="3" name="Espaço Reservado para Texto 2"/>
          <p:cNvSpPr>
            <a:spLocks noGrp="1"/>
          </p:cNvSpPr>
          <p:nvPr>
            <p:ph type="body" idx="13"/>
          </p:nvPr>
        </p:nvSpPr>
        <p:spPr>
          <a:xfrm>
            <a:off x="1309589" y="758868"/>
            <a:ext cx="20277472" cy="2593931"/>
          </a:xfrm>
        </p:spPr>
        <p:txBody>
          <a:bodyPr/>
          <a:lstStyle/>
          <a:p>
            <a:r>
              <a:rPr lang="pt-BR" dirty="0"/>
              <a:t>Resultado POC </a:t>
            </a:r>
            <a:r>
              <a:rPr lang="pt-BR" dirty="0" err="1"/>
              <a:t>Reneg</a:t>
            </a:r>
            <a:r>
              <a:rPr lang="pt-BR" dirty="0"/>
              <a:t> PJ</a:t>
            </a:r>
            <a:br>
              <a:rPr lang="pt-BR" dirty="0"/>
            </a:br>
            <a:r>
              <a:rPr lang="pt-BR" dirty="0"/>
              <a:t>Utilização do framework </a:t>
            </a:r>
            <a:r>
              <a:rPr lang="pt-BR" dirty="0" err="1"/>
              <a:t>QuickCloud</a:t>
            </a:r>
            <a:r>
              <a:rPr lang="pt-BR" dirty="0"/>
              <a:t> Itaú + </a:t>
            </a:r>
            <a:r>
              <a:rPr lang="pt-BR" dirty="0" err="1"/>
              <a:t>Voxel</a:t>
            </a:r>
            <a:r>
              <a:rPr lang="pt-BR" dirty="0"/>
              <a:t> </a:t>
            </a:r>
          </a:p>
        </p:txBody>
      </p:sp>
      <p:sp>
        <p:nvSpPr>
          <p:cNvPr id="4" name="Espaço Reservado para Texto 3"/>
          <p:cNvSpPr>
            <a:spLocks noGrp="1"/>
          </p:cNvSpPr>
          <p:nvPr>
            <p:ph type="body" idx="32"/>
          </p:nvPr>
        </p:nvSpPr>
        <p:spPr>
          <a:xfrm>
            <a:off x="1309588" y="2819543"/>
            <a:ext cx="20277474" cy="668119"/>
          </a:xfrm>
        </p:spPr>
        <p:txBody>
          <a:bodyPr/>
          <a:lstStyle/>
          <a:p>
            <a:r>
              <a:rPr lang="pt-BR" sz="2800" dirty="0">
                <a:latin typeface="Century Gothic"/>
              </a:rPr>
              <a:t>14/04/2021</a:t>
            </a:r>
            <a:endParaRPr lang="pt-BR" sz="2800" dirty="0"/>
          </a:p>
        </p:txBody>
      </p:sp>
      <p:sp>
        <p:nvSpPr>
          <p:cNvPr id="5" name="Espaço Reservado para Data 4"/>
          <p:cNvSpPr>
            <a:spLocks noGrp="1"/>
          </p:cNvSpPr>
          <p:nvPr>
            <p:ph type="dt" sz="half" idx="33"/>
          </p:nvPr>
        </p:nvSpPr>
        <p:spPr/>
        <p:txBody>
          <a:bodyPr/>
          <a:lstStyle/>
          <a:p>
            <a:pPr marL="0" marR="0" lvl="0" indent="0" algn="l" defTabSz="2178741" rtl="0" eaLnBrk="1" fontAlgn="auto" latinLnBrk="0" hangingPunct="0">
              <a:lnSpc>
                <a:spcPct val="100000"/>
              </a:lnSpc>
              <a:spcBef>
                <a:spcPts val="0"/>
              </a:spcBef>
              <a:spcAft>
                <a:spcPts val="0"/>
              </a:spcAft>
              <a:buClrTx/>
              <a:buSzTx/>
              <a:buFontTx/>
              <a:buNone/>
              <a:tabLst/>
              <a:defRPr/>
            </a:pPr>
            <a:fld id="{C62BDB9C-98A7-6947-B035-93B3EDFFAF54}" type="datetime4">
              <a:rPr kumimoji="0" lang="es-ES" sz="1800" b="0" i="0" u="none" strike="noStrike" kern="1200" cap="none" spc="0" normalizeH="0" baseline="0" noProof="0" smtClean="0">
                <a:ln>
                  <a:noFill/>
                </a:ln>
                <a:solidFill>
                  <a:srgbClr val="505050"/>
                </a:solidFill>
                <a:effectLst/>
                <a:uLnTx/>
                <a:uFillTx/>
                <a:latin typeface="Century Gothic" panose="020B0502020202020204" pitchFamily="34" charset="0"/>
                <a:ea typeface="+mn-ea"/>
                <a:cs typeface="+mn-cs"/>
                <a:sym typeface="Helvetica"/>
              </a:rPr>
              <a:pPr marL="0" marR="0" lvl="0" indent="0" algn="l" defTabSz="2178741" rtl="0" eaLnBrk="1" fontAlgn="auto" latinLnBrk="0" hangingPunct="0">
                <a:lnSpc>
                  <a:spcPct val="100000"/>
                </a:lnSpc>
                <a:spcBef>
                  <a:spcPts val="0"/>
                </a:spcBef>
                <a:spcAft>
                  <a:spcPts val="0"/>
                </a:spcAft>
                <a:buClrTx/>
                <a:buSzTx/>
                <a:buFontTx/>
                <a:buNone/>
                <a:tabLst/>
                <a:defRPr/>
              </a:pPr>
              <a:t>19 de abril de 2021</a:t>
            </a:fld>
            <a:endParaRPr kumimoji="0" lang="es-ES" sz="1800" b="0" i="0" u="none" strike="noStrike" kern="1200" cap="none" spc="0" normalizeH="0" baseline="0" noProof="0">
              <a:ln>
                <a:noFill/>
              </a:ln>
              <a:solidFill>
                <a:srgbClr val="505050"/>
              </a:solidFill>
              <a:effectLst/>
              <a:uLnTx/>
              <a:uFillTx/>
              <a:latin typeface="Century Gothic" panose="020B0502020202020204" pitchFamily="34" charset="0"/>
              <a:ea typeface="+mn-ea"/>
              <a:cs typeface="+mn-cs"/>
              <a:sym typeface="Helvetica"/>
            </a:endParaRPr>
          </a:p>
        </p:txBody>
      </p:sp>
      <p:sp>
        <p:nvSpPr>
          <p:cNvPr id="6" name="Espaço Reservado para Rodapé 5"/>
          <p:cNvSpPr>
            <a:spLocks noGrp="1"/>
          </p:cNvSpPr>
          <p:nvPr>
            <p:ph type="ftr" sz="quarter" idx="34"/>
          </p:nvPr>
        </p:nvSpPr>
        <p:spPr/>
        <p:txBody>
          <a:bodyPr/>
          <a:lstStyle/>
          <a:p>
            <a:pPr marL="0" marR="0" lvl="0" indent="0" algn="r" defTabSz="2178741" rtl="0" eaLnBrk="1" fontAlgn="auto" latinLnBrk="0" hangingPunct="0">
              <a:lnSpc>
                <a:spcPct val="100000"/>
              </a:lnSpc>
              <a:spcBef>
                <a:spcPts val="0"/>
              </a:spcBef>
              <a:spcAft>
                <a:spcPts val="0"/>
              </a:spcAft>
              <a:buClrTx/>
              <a:buSzTx/>
              <a:buFontTx/>
              <a:buNone/>
              <a:tabLst/>
              <a:defRPr/>
            </a:pPr>
            <a:r>
              <a:rPr kumimoji="0" lang="pt-BR" sz="1800" b="0" i="0" u="none" strike="noStrike" kern="0" cap="none" spc="0" normalizeH="0" baseline="0" noProof="0" err="1">
                <a:ln>
                  <a:noFill/>
                </a:ln>
                <a:solidFill>
                  <a:srgbClr val="505050"/>
                </a:solidFill>
                <a:effectLst/>
                <a:uLnTx/>
                <a:uFillTx/>
                <a:latin typeface="Century Gothic" panose="020B0502020202020204" pitchFamily="34" charset="0"/>
                <a:ea typeface="+mj-ea"/>
                <a:cs typeface="+mj-cs"/>
                <a:sym typeface="Helvetica"/>
              </a:rPr>
              <a:t>everis</a:t>
            </a:r>
            <a:r>
              <a:rPr kumimoji="0" lang="pt-BR" sz="1800" b="0" i="0" u="none" strike="noStrike" kern="0" cap="none" spc="0" normalizeH="0" baseline="0" noProof="0">
                <a:ln>
                  <a:noFill/>
                </a:ln>
                <a:solidFill>
                  <a:srgbClr val="505050"/>
                </a:solidFill>
                <a:effectLst/>
                <a:uLnTx/>
                <a:uFillTx/>
                <a:latin typeface="Century Gothic" panose="020B0502020202020204" pitchFamily="34" charset="0"/>
                <a:ea typeface="+mj-ea"/>
                <a:cs typeface="+mj-cs"/>
                <a:sym typeface="Helvetica"/>
              </a:rPr>
              <a:t> © 2021</a:t>
            </a:r>
          </a:p>
        </p:txBody>
      </p:sp>
      <p:sp>
        <p:nvSpPr>
          <p:cNvPr id="7" name="Espaço Reservado para Número de Slide 6"/>
          <p:cNvSpPr>
            <a:spLocks noGrp="1"/>
          </p:cNvSpPr>
          <p:nvPr>
            <p:ph type="sldNum" sz="quarter" idx="35"/>
          </p:nvPr>
        </p:nvSpPr>
        <p:spPr/>
        <p:txBody>
          <a:bodyPr/>
          <a:lstStyle/>
          <a:p>
            <a:pPr marL="0" marR="0" lvl="0" indent="0" algn="r" defTabSz="2178741" rtl="0" eaLnBrk="1" fontAlgn="auto" latinLnBrk="0" hangingPunct="0">
              <a:lnSpc>
                <a:spcPct val="100000"/>
              </a:lnSpc>
              <a:spcBef>
                <a:spcPts val="0"/>
              </a:spcBef>
              <a:spcAft>
                <a:spcPts val="0"/>
              </a:spcAft>
              <a:buClrTx/>
              <a:buSzTx/>
              <a:buFontTx/>
              <a:buNone/>
              <a:tabLst/>
              <a:defRPr/>
            </a:pPr>
            <a:fld id="{AD6D3279-9C4E-C94A-B134-5F196FB90914}" type="slidenum">
              <a:rPr kumimoji="0" lang="pt-BR" sz="2400" b="0" i="0" u="none" strike="noStrike" kern="0" cap="none" spc="0" normalizeH="0" baseline="0" noProof="0" smtClean="0">
                <a:ln>
                  <a:noFill/>
                </a:ln>
                <a:solidFill>
                  <a:srgbClr val="505050"/>
                </a:solidFill>
                <a:effectLst/>
                <a:uLnTx/>
                <a:uFillTx/>
                <a:latin typeface="Century Gothic" panose="020B0502020202020204" pitchFamily="34" charset="0"/>
                <a:ea typeface="+mj-ea"/>
                <a:cs typeface="+mj-cs"/>
                <a:sym typeface="Helvetica"/>
              </a:rPr>
              <a:pPr marL="0" marR="0" lvl="0" indent="0" algn="r" defTabSz="2178741" rtl="0" eaLnBrk="1" fontAlgn="auto" latinLnBrk="0" hangingPunct="0">
                <a:lnSpc>
                  <a:spcPct val="100000"/>
                </a:lnSpc>
                <a:spcBef>
                  <a:spcPts val="0"/>
                </a:spcBef>
                <a:spcAft>
                  <a:spcPts val="0"/>
                </a:spcAft>
                <a:buClrTx/>
                <a:buSzTx/>
                <a:buFontTx/>
                <a:buNone/>
                <a:tabLst/>
                <a:defRPr/>
              </a:pPr>
              <a:t>5</a:t>
            </a:fld>
            <a:endParaRPr kumimoji="0" lang="pt-BR" sz="2400" b="0" i="0" u="none" strike="noStrike" kern="0" cap="none" spc="0" normalizeH="0" baseline="0" noProof="0">
              <a:ln>
                <a:noFill/>
              </a:ln>
              <a:solidFill>
                <a:srgbClr val="505050"/>
              </a:solidFill>
              <a:effectLst/>
              <a:uLnTx/>
              <a:uFillTx/>
              <a:latin typeface="Century Gothic" panose="020B0502020202020204" pitchFamily="34" charset="0"/>
              <a:ea typeface="+mj-ea"/>
              <a:cs typeface="+mj-cs"/>
              <a:sym typeface="Helvetica"/>
            </a:endParaRPr>
          </a:p>
        </p:txBody>
      </p:sp>
    </p:spTree>
    <p:extLst>
      <p:ext uri="{BB962C8B-B14F-4D97-AF65-F5344CB8AC3E}">
        <p14:creationId xmlns:p14="http://schemas.microsoft.com/office/powerpoint/2010/main" val="255838866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8" descr="Diagrama&#10;&#10;Descripción generada automáticamente">
            <a:extLst>
              <a:ext uri="{FF2B5EF4-FFF2-40B4-BE49-F238E27FC236}">
                <a16:creationId xmlns:a16="http://schemas.microsoft.com/office/drawing/2014/main" id="{CA4E30EE-17AE-44CA-BF6C-B123DE57C729}"/>
              </a:ext>
            </a:extLst>
          </p:cNvPr>
          <p:cNvPicPr>
            <a:picLocks noGrp="1" noChangeAspect="1"/>
          </p:cNvPicPr>
          <p:nvPr>
            <p:ph sz="half" idx="1"/>
          </p:nvPr>
        </p:nvPicPr>
        <p:blipFill>
          <a:blip r:embed="rId2"/>
          <a:stretch>
            <a:fillRect/>
          </a:stretch>
        </p:blipFill>
        <p:spPr>
          <a:xfrm>
            <a:off x="1427176" y="3486374"/>
            <a:ext cx="21528687" cy="8822663"/>
          </a:xfrm>
        </p:spPr>
      </p:pic>
      <p:sp>
        <p:nvSpPr>
          <p:cNvPr id="3" name="Marcador de texto 2">
            <a:extLst>
              <a:ext uri="{FF2B5EF4-FFF2-40B4-BE49-F238E27FC236}">
                <a16:creationId xmlns:a16="http://schemas.microsoft.com/office/drawing/2014/main" id="{FF739EF2-07B9-4EB7-8CFF-4D609688AB18}"/>
              </a:ext>
            </a:extLst>
          </p:cNvPr>
          <p:cNvSpPr>
            <a:spLocks noGrp="1"/>
          </p:cNvSpPr>
          <p:nvPr>
            <p:ph type="body" idx="13"/>
          </p:nvPr>
        </p:nvSpPr>
        <p:spPr/>
        <p:txBody>
          <a:bodyPr/>
          <a:lstStyle/>
          <a:p>
            <a:r>
              <a:rPr lang="pt-BR">
                <a:latin typeface="Century Gothic"/>
              </a:rPr>
              <a:t>POC Reneg PJ</a:t>
            </a:r>
            <a:br>
              <a:rPr lang="pt-BR" dirty="0"/>
            </a:br>
            <a:r>
              <a:rPr lang="pt-BR" dirty="0">
                <a:latin typeface="Century Gothic"/>
              </a:rPr>
              <a:t> Modelo Atual</a:t>
            </a:r>
            <a:endParaRPr lang="pt-BR" dirty="0"/>
          </a:p>
        </p:txBody>
      </p:sp>
      <p:sp>
        <p:nvSpPr>
          <p:cNvPr id="5" name="Marcador de fecha 4">
            <a:extLst>
              <a:ext uri="{FF2B5EF4-FFF2-40B4-BE49-F238E27FC236}">
                <a16:creationId xmlns:a16="http://schemas.microsoft.com/office/drawing/2014/main" id="{104CF17B-FA4E-4D60-85C8-5B7C81236CCC}"/>
              </a:ext>
            </a:extLst>
          </p:cNvPr>
          <p:cNvSpPr>
            <a:spLocks noGrp="1"/>
          </p:cNvSpPr>
          <p:nvPr>
            <p:ph type="dt" sz="half" idx="33"/>
          </p:nvPr>
        </p:nvSpPr>
        <p:spPr/>
        <p:txBody>
          <a:bodyPr/>
          <a:lstStyle/>
          <a:p>
            <a:fld id="{C62BDB9C-98A7-6947-B035-93B3EDFFAF54}" type="datetime4">
              <a:rPr lang="es-ES">
                <a:solidFill>
                  <a:srgbClr val="505050"/>
                </a:solidFill>
              </a:rPr>
              <a:pPr/>
              <a:t>19 de abril de 2021</a:t>
            </a:fld>
            <a:endParaRPr lang="es-ES">
              <a:solidFill>
                <a:srgbClr val="505050"/>
              </a:solidFill>
            </a:endParaRPr>
          </a:p>
        </p:txBody>
      </p:sp>
      <p:sp>
        <p:nvSpPr>
          <p:cNvPr id="6" name="Marcador de pie de página 5">
            <a:extLst>
              <a:ext uri="{FF2B5EF4-FFF2-40B4-BE49-F238E27FC236}">
                <a16:creationId xmlns:a16="http://schemas.microsoft.com/office/drawing/2014/main" id="{5234C02D-EC8A-4610-8096-E282BE278FB9}"/>
              </a:ext>
            </a:extLst>
          </p:cNvPr>
          <p:cNvSpPr>
            <a:spLocks noGrp="1"/>
          </p:cNvSpPr>
          <p:nvPr>
            <p:ph type="ftr" sz="quarter" idx="34"/>
          </p:nvPr>
        </p:nvSpPr>
        <p:spPr/>
        <p:txBody>
          <a:bodyPr/>
          <a:lstStyle/>
          <a:p>
            <a:pPr algn="r"/>
            <a:r>
              <a:rPr lang="es-ES">
                <a:solidFill>
                  <a:srgbClr val="505050"/>
                </a:solidFill>
              </a:rPr>
              <a:t>everis © 2018</a:t>
            </a:r>
          </a:p>
        </p:txBody>
      </p:sp>
      <p:sp>
        <p:nvSpPr>
          <p:cNvPr id="7" name="Marcador de número de diapositiva 6">
            <a:extLst>
              <a:ext uri="{FF2B5EF4-FFF2-40B4-BE49-F238E27FC236}">
                <a16:creationId xmlns:a16="http://schemas.microsoft.com/office/drawing/2014/main" id="{F51CE564-BDC0-4CFE-A5DD-3E96B980A817}"/>
              </a:ext>
            </a:extLst>
          </p:cNvPr>
          <p:cNvSpPr>
            <a:spLocks noGrp="1"/>
          </p:cNvSpPr>
          <p:nvPr>
            <p:ph type="sldNum" sz="quarter" idx="35"/>
          </p:nvPr>
        </p:nvSpPr>
        <p:spPr/>
        <p:txBody>
          <a:bodyPr/>
          <a:lstStyle/>
          <a:p>
            <a:fld id="{AD6D3279-9C4E-C94A-B134-5F196FB90914}" type="slidenum">
              <a:rPr lang="es-ES">
                <a:solidFill>
                  <a:srgbClr val="505050"/>
                </a:solidFill>
              </a:rPr>
              <a:pPr/>
              <a:t>6</a:t>
            </a:fld>
            <a:endParaRPr lang="es-ES">
              <a:solidFill>
                <a:srgbClr val="505050"/>
              </a:solidFill>
            </a:endParaRPr>
          </a:p>
        </p:txBody>
      </p:sp>
      <p:sp>
        <p:nvSpPr>
          <p:cNvPr id="10" name="Espaço Reservado para Texto 3">
            <a:extLst>
              <a:ext uri="{FF2B5EF4-FFF2-40B4-BE49-F238E27FC236}">
                <a16:creationId xmlns:a16="http://schemas.microsoft.com/office/drawing/2014/main" id="{83F0C797-0D0F-4205-B519-52E53DD3D489}"/>
              </a:ext>
            </a:extLst>
          </p:cNvPr>
          <p:cNvSpPr>
            <a:spLocks noGrp="1"/>
          </p:cNvSpPr>
          <p:nvPr>
            <p:ph type="body" idx="32"/>
          </p:nvPr>
        </p:nvSpPr>
        <p:spPr>
          <a:xfrm>
            <a:off x="1309588" y="2819543"/>
            <a:ext cx="20277474" cy="668119"/>
          </a:xfrm>
        </p:spPr>
        <p:txBody>
          <a:bodyPr/>
          <a:lstStyle/>
          <a:p>
            <a:r>
              <a:rPr lang="pt-BR" sz="2800" dirty="0">
                <a:latin typeface="Century Gothic"/>
              </a:rPr>
              <a:t>14/04/2021</a:t>
            </a:r>
            <a:endParaRPr lang="pt-BR" sz="2800" dirty="0"/>
          </a:p>
        </p:txBody>
      </p:sp>
    </p:spTree>
    <p:extLst>
      <p:ext uri="{BB962C8B-B14F-4D97-AF65-F5344CB8AC3E}">
        <p14:creationId xmlns:p14="http://schemas.microsoft.com/office/powerpoint/2010/main" val="296015032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FF739EF2-07B9-4EB7-8CFF-4D609688AB18}"/>
              </a:ext>
            </a:extLst>
          </p:cNvPr>
          <p:cNvSpPr>
            <a:spLocks noGrp="1"/>
          </p:cNvSpPr>
          <p:nvPr>
            <p:ph type="body" idx="13"/>
          </p:nvPr>
        </p:nvSpPr>
        <p:spPr/>
        <p:txBody>
          <a:bodyPr/>
          <a:lstStyle/>
          <a:p>
            <a:r>
              <a:rPr lang="pt-BR" dirty="0">
                <a:latin typeface="Century Gothic"/>
              </a:rPr>
              <a:t>POC Reneg PJ</a:t>
            </a:r>
            <a:br>
              <a:rPr lang="pt-BR" dirty="0"/>
            </a:br>
            <a:r>
              <a:rPr lang="pt-BR">
                <a:latin typeface="Century Gothic"/>
              </a:rPr>
              <a:t>Modernização do Modelo Atual</a:t>
            </a:r>
            <a:endParaRPr lang="pt-BR"/>
          </a:p>
        </p:txBody>
      </p:sp>
      <p:sp>
        <p:nvSpPr>
          <p:cNvPr id="5" name="Marcador de fecha 4">
            <a:extLst>
              <a:ext uri="{FF2B5EF4-FFF2-40B4-BE49-F238E27FC236}">
                <a16:creationId xmlns:a16="http://schemas.microsoft.com/office/drawing/2014/main" id="{104CF17B-FA4E-4D60-85C8-5B7C81236CCC}"/>
              </a:ext>
            </a:extLst>
          </p:cNvPr>
          <p:cNvSpPr>
            <a:spLocks noGrp="1"/>
          </p:cNvSpPr>
          <p:nvPr>
            <p:ph type="dt" sz="half" idx="33"/>
          </p:nvPr>
        </p:nvSpPr>
        <p:spPr/>
        <p:txBody>
          <a:bodyPr/>
          <a:lstStyle/>
          <a:p>
            <a:fld id="{C62BDB9C-98A7-6947-B035-93B3EDFFAF54}" type="datetime4">
              <a:rPr lang="es-ES">
                <a:solidFill>
                  <a:srgbClr val="505050"/>
                </a:solidFill>
              </a:rPr>
              <a:pPr/>
              <a:t>19 de abril de 2021</a:t>
            </a:fld>
            <a:endParaRPr lang="es-ES">
              <a:solidFill>
                <a:srgbClr val="505050"/>
              </a:solidFill>
            </a:endParaRPr>
          </a:p>
        </p:txBody>
      </p:sp>
      <p:sp>
        <p:nvSpPr>
          <p:cNvPr id="6" name="Marcador de pie de página 5">
            <a:extLst>
              <a:ext uri="{FF2B5EF4-FFF2-40B4-BE49-F238E27FC236}">
                <a16:creationId xmlns:a16="http://schemas.microsoft.com/office/drawing/2014/main" id="{5234C02D-EC8A-4610-8096-E282BE278FB9}"/>
              </a:ext>
            </a:extLst>
          </p:cNvPr>
          <p:cNvSpPr>
            <a:spLocks noGrp="1"/>
          </p:cNvSpPr>
          <p:nvPr>
            <p:ph type="ftr" sz="quarter" idx="34"/>
          </p:nvPr>
        </p:nvSpPr>
        <p:spPr/>
        <p:txBody>
          <a:bodyPr/>
          <a:lstStyle/>
          <a:p>
            <a:pPr algn="r"/>
            <a:r>
              <a:rPr lang="es-ES">
                <a:solidFill>
                  <a:srgbClr val="505050"/>
                </a:solidFill>
              </a:rPr>
              <a:t>everis © 2018</a:t>
            </a:r>
          </a:p>
        </p:txBody>
      </p:sp>
      <p:sp>
        <p:nvSpPr>
          <p:cNvPr id="7" name="Marcador de número de diapositiva 6">
            <a:extLst>
              <a:ext uri="{FF2B5EF4-FFF2-40B4-BE49-F238E27FC236}">
                <a16:creationId xmlns:a16="http://schemas.microsoft.com/office/drawing/2014/main" id="{F51CE564-BDC0-4CFE-A5DD-3E96B980A817}"/>
              </a:ext>
            </a:extLst>
          </p:cNvPr>
          <p:cNvSpPr>
            <a:spLocks noGrp="1"/>
          </p:cNvSpPr>
          <p:nvPr>
            <p:ph type="sldNum" sz="quarter" idx="35"/>
          </p:nvPr>
        </p:nvSpPr>
        <p:spPr/>
        <p:txBody>
          <a:bodyPr/>
          <a:lstStyle/>
          <a:p>
            <a:fld id="{AD6D3279-9C4E-C94A-B134-5F196FB90914}" type="slidenum">
              <a:rPr lang="es-ES">
                <a:solidFill>
                  <a:srgbClr val="505050"/>
                </a:solidFill>
              </a:rPr>
              <a:pPr/>
              <a:t>7</a:t>
            </a:fld>
            <a:endParaRPr lang="es-ES">
              <a:solidFill>
                <a:srgbClr val="505050"/>
              </a:solidFill>
            </a:endParaRPr>
          </a:p>
        </p:txBody>
      </p:sp>
      <p:pic>
        <p:nvPicPr>
          <p:cNvPr id="9" name="Imagen 9" descr="Diagrama&#10;&#10;Descripción generada automáticamente">
            <a:extLst>
              <a:ext uri="{FF2B5EF4-FFF2-40B4-BE49-F238E27FC236}">
                <a16:creationId xmlns:a16="http://schemas.microsoft.com/office/drawing/2014/main" id="{FA7DD24F-25D9-4981-89BE-A2C22DFAC396}"/>
              </a:ext>
            </a:extLst>
          </p:cNvPr>
          <p:cNvPicPr>
            <a:picLocks noGrp="1" noChangeAspect="1"/>
          </p:cNvPicPr>
          <p:nvPr>
            <p:ph sz="half" idx="1"/>
          </p:nvPr>
        </p:nvPicPr>
        <p:blipFill>
          <a:blip r:embed="rId2"/>
          <a:stretch>
            <a:fillRect/>
          </a:stretch>
        </p:blipFill>
        <p:spPr>
          <a:xfrm>
            <a:off x="1464606" y="3419421"/>
            <a:ext cx="23038087" cy="9641391"/>
          </a:xfrm>
        </p:spPr>
      </p:pic>
      <p:sp>
        <p:nvSpPr>
          <p:cNvPr id="11" name="Espaço Reservado para Texto 3">
            <a:extLst>
              <a:ext uri="{FF2B5EF4-FFF2-40B4-BE49-F238E27FC236}">
                <a16:creationId xmlns:a16="http://schemas.microsoft.com/office/drawing/2014/main" id="{23CBDA04-A0D1-4178-B9BB-639A8977CCC9}"/>
              </a:ext>
            </a:extLst>
          </p:cNvPr>
          <p:cNvSpPr>
            <a:spLocks noGrp="1"/>
          </p:cNvSpPr>
          <p:nvPr>
            <p:ph type="body" idx="32"/>
          </p:nvPr>
        </p:nvSpPr>
        <p:spPr>
          <a:xfrm>
            <a:off x="1309588" y="2819543"/>
            <a:ext cx="20277474" cy="668119"/>
          </a:xfrm>
        </p:spPr>
        <p:txBody>
          <a:bodyPr/>
          <a:lstStyle/>
          <a:p>
            <a:r>
              <a:rPr lang="pt-BR" sz="2800" dirty="0">
                <a:latin typeface="Century Gothic"/>
              </a:rPr>
              <a:t>14/04/2021</a:t>
            </a:r>
            <a:endParaRPr lang="pt-BR" sz="2800" dirty="0"/>
          </a:p>
        </p:txBody>
      </p:sp>
    </p:spTree>
    <p:extLst>
      <p:ext uri="{BB962C8B-B14F-4D97-AF65-F5344CB8AC3E}">
        <p14:creationId xmlns:p14="http://schemas.microsoft.com/office/powerpoint/2010/main" val="407512044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sz="half" idx="1"/>
          </p:nvPr>
        </p:nvSpPr>
        <p:spPr>
          <a:xfrm>
            <a:off x="1309588" y="3487663"/>
            <a:ext cx="22542474" cy="8641342"/>
          </a:xfrm>
        </p:spPr>
        <p:txBody>
          <a:bodyPr vert="horz" lIns="91440" tIns="45720" rIns="91440" bIns="45720" rtlCol="0" anchor="t">
            <a:noAutofit/>
          </a:bodyPr>
          <a:lstStyle/>
          <a:p>
            <a:r>
              <a:rPr lang="pt-BR" sz="3600" b="1" dirty="0">
                <a:latin typeface="Century Gothic"/>
                <a:sym typeface="Wingdings" panose="05000000000000000000" pitchFamily="2" charset="2"/>
              </a:rPr>
              <a:t>Proposição de arquitetura AWS</a:t>
            </a:r>
            <a:endParaRPr lang="pt-BR" sz="2400" dirty="0">
              <a:latin typeface="Century Gothic"/>
              <a:sym typeface="Wingdings" panose="05000000000000000000" pitchFamily="2" charset="2"/>
            </a:endParaRPr>
          </a:p>
          <a:p>
            <a:pPr>
              <a:buSzPct val="180000"/>
            </a:pPr>
            <a:endParaRPr lang="pt-BR" sz="2400" dirty="0">
              <a:sym typeface="Wingdings" panose="05000000000000000000" pitchFamily="2" charset="2"/>
            </a:endParaRPr>
          </a:p>
        </p:txBody>
      </p:sp>
      <p:sp>
        <p:nvSpPr>
          <p:cNvPr id="3" name="Espaço Reservado para Texto 2"/>
          <p:cNvSpPr>
            <a:spLocks noGrp="1"/>
          </p:cNvSpPr>
          <p:nvPr>
            <p:ph type="body" idx="13"/>
          </p:nvPr>
        </p:nvSpPr>
        <p:spPr>
          <a:xfrm>
            <a:off x="1309589" y="758868"/>
            <a:ext cx="20277472" cy="2593931"/>
          </a:xfrm>
        </p:spPr>
        <p:txBody>
          <a:bodyPr/>
          <a:lstStyle/>
          <a:p>
            <a:r>
              <a:rPr lang="pt-BR" dirty="0"/>
              <a:t>POC </a:t>
            </a:r>
            <a:r>
              <a:rPr lang="pt-BR" dirty="0" err="1"/>
              <a:t>Reneg</a:t>
            </a:r>
            <a:r>
              <a:rPr lang="pt-BR" dirty="0"/>
              <a:t> PJ</a:t>
            </a:r>
            <a:br>
              <a:rPr lang="pt-BR" dirty="0"/>
            </a:br>
            <a:r>
              <a:rPr lang="pt-BR" dirty="0"/>
              <a:t>Utilização do framework </a:t>
            </a:r>
            <a:r>
              <a:rPr lang="pt-BR" dirty="0" err="1"/>
              <a:t>QuickCloud</a:t>
            </a:r>
            <a:r>
              <a:rPr lang="pt-BR" dirty="0"/>
              <a:t> Itaú + </a:t>
            </a:r>
            <a:r>
              <a:rPr lang="pt-BR" dirty="0" err="1"/>
              <a:t>Voxel</a:t>
            </a:r>
            <a:r>
              <a:rPr lang="pt-BR" dirty="0"/>
              <a:t> </a:t>
            </a:r>
          </a:p>
        </p:txBody>
      </p:sp>
      <p:sp>
        <p:nvSpPr>
          <p:cNvPr id="4" name="Espaço Reservado para Texto 3"/>
          <p:cNvSpPr>
            <a:spLocks noGrp="1"/>
          </p:cNvSpPr>
          <p:nvPr>
            <p:ph type="body" idx="32"/>
          </p:nvPr>
        </p:nvSpPr>
        <p:spPr>
          <a:xfrm>
            <a:off x="1309588" y="2819543"/>
            <a:ext cx="20277474" cy="668119"/>
          </a:xfrm>
        </p:spPr>
        <p:txBody>
          <a:bodyPr/>
          <a:lstStyle/>
          <a:p>
            <a:r>
              <a:rPr lang="pt-BR" sz="2800" dirty="0">
                <a:latin typeface="Century Gothic"/>
              </a:rPr>
              <a:t>14/04/2021</a:t>
            </a:r>
            <a:endParaRPr lang="pt-BR" sz="2800" dirty="0"/>
          </a:p>
        </p:txBody>
      </p:sp>
      <p:sp>
        <p:nvSpPr>
          <p:cNvPr id="5" name="Espaço Reservado para Data 4"/>
          <p:cNvSpPr>
            <a:spLocks noGrp="1"/>
          </p:cNvSpPr>
          <p:nvPr>
            <p:ph type="dt" sz="half" idx="33"/>
          </p:nvPr>
        </p:nvSpPr>
        <p:spPr/>
        <p:txBody>
          <a:bodyPr/>
          <a:lstStyle/>
          <a:p>
            <a:pPr marL="0" marR="0" lvl="0" indent="0" algn="l" defTabSz="2178741" rtl="0" eaLnBrk="1" fontAlgn="auto" latinLnBrk="0" hangingPunct="0">
              <a:lnSpc>
                <a:spcPct val="100000"/>
              </a:lnSpc>
              <a:spcBef>
                <a:spcPts val="0"/>
              </a:spcBef>
              <a:spcAft>
                <a:spcPts val="0"/>
              </a:spcAft>
              <a:buClrTx/>
              <a:buSzTx/>
              <a:buFontTx/>
              <a:buNone/>
              <a:tabLst/>
              <a:defRPr/>
            </a:pPr>
            <a:fld id="{C62BDB9C-98A7-6947-B035-93B3EDFFAF54}" type="datetime4">
              <a:rPr kumimoji="0" lang="es-ES" sz="1800" b="0" i="0" u="none" strike="noStrike" kern="1200" cap="none" spc="0" normalizeH="0" baseline="0" noProof="0" smtClean="0">
                <a:ln>
                  <a:noFill/>
                </a:ln>
                <a:solidFill>
                  <a:srgbClr val="505050"/>
                </a:solidFill>
                <a:effectLst/>
                <a:uLnTx/>
                <a:uFillTx/>
                <a:latin typeface="Century Gothic" panose="020B0502020202020204" pitchFamily="34" charset="0"/>
                <a:ea typeface="+mn-ea"/>
                <a:cs typeface="+mn-cs"/>
                <a:sym typeface="Helvetica"/>
              </a:rPr>
              <a:pPr marL="0" marR="0" lvl="0" indent="0" algn="l" defTabSz="2178741" rtl="0" eaLnBrk="1" fontAlgn="auto" latinLnBrk="0" hangingPunct="0">
                <a:lnSpc>
                  <a:spcPct val="100000"/>
                </a:lnSpc>
                <a:spcBef>
                  <a:spcPts val="0"/>
                </a:spcBef>
                <a:spcAft>
                  <a:spcPts val="0"/>
                </a:spcAft>
                <a:buClrTx/>
                <a:buSzTx/>
                <a:buFontTx/>
                <a:buNone/>
                <a:tabLst/>
                <a:defRPr/>
              </a:pPr>
              <a:t>19 de abril de 2021</a:t>
            </a:fld>
            <a:endParaRPr kumimoji="0" lang="es-ES" sz="1800" b="0" i="0" u="none" strike="noStrike" kern="1200" cap="none" spc="0" normalizeH="0" baseline="0" noProof="0">
              <a:ln>
                <a:noFill/>
              </a:ln>
              <a:solidFill>
                <a:srgbClr val="505050"/>
              </a:solidFill>
              <a:effectLst/>
              <a:uLnTx/>
              <a:uFillTx/>
              <a:latin typeface="Century Gothic" panose="020B0502020202020204" pitchFamily="34" charset="0"/>
              <a:ea typeface="+mn-ea"/>
              <a:cs typeface="+mn-cs"/>
              <a:sym typeface="Helvetica"/>
            </a:endParaRPr>
          </a:p>
        </p:txBody>
      </p:sp>
      <p:sp>
        <p:nvSpPr>
          <p:cNvPr id="6" name="Espaço Reservado para Rodapé 5"/>
          <p:cNvSpPr>
            <a:spLocks noGrp="1"/>
          </p:cNvSpPr>
          <p:nvPr>
            <p:ph type="ftr" sz="quarter" idx="34"/>
          </p:nvPr>
        </p:nvSpPr>
        <p:spPr/>
        <p:txBody>
          <a:bodyPr/>
          <a:lstStyle/>
          <a:p>
            <a:pPr marL="0" marR="0" lvl="0" indent="0" algn="r" defTabSz="2178741" rtl="0" eaLnBrk="1" fontAlgn="auto" latinLnBrk="0" hangingPunct="0">
              <a:lnSpc>
                <a:spcPct val="100000"/>
              </a:lnSpc>
              <a:spcBef>
                <a:spcPts val="0"/>
              </a:spcBef>
              <a:spcAft>
                <a:spcPts val="0"/>
              </a:spcAft>
              <a:buClrTx/>
              <a:buSzTx/>
              <a:buFontTx/>
              <a:buNone/>
              <a:tabLst/>
              <a:defRPr/>
            </a:pPr>
            <a:r>
              <a:rPr kumimoji="0" lang="pt-BR" sz="1800" b="0" i="0" u="none" strike="noStrike" kern="0" cap="none" spc="0" normalizeH="0" baseline="0" noProof="0" err="1">
                <a:ln>
                  <a:noFill/>
                </a:ln>
                <a:solidFill>
                  <a:srgbClr val="505050"/>
                </a:solidFill>
                <a:effectLst/>
                <a:uLnTx/>
                <a:uFillTx/>
                <a:latin typeface="Century Gothic" panose="020B0502020202020204" pitchFamily="34" charset="0"/>
                <a:ea typeface="+mj-ea"/>
                <a:cs typeface="+mj-cs"/>
                <a:sym typeface="Helvetica"/>
              </a:rPr>
              <a:t>everis</a:t>
            </a:r>
            <a:r>
              <a:rPr kumimoji="0" lang="pt-BR" sz="1800" b="0" i="0" u="none" strike="noStrike" kern="0" cap="none" spc="0" normalizeH="0" baseline="0" noProof="0">
                <a:ln>
                  <a:noFill/>
                </a:ln>
                <a:solidFill>
                  <a:srgbClr val="505050"/>
                </a:solidFill>
                <a:effectLst/>
                <a:uLnTx/>
                <a:uFillTx/>
                <a:latin typeface="Century Gothic" panose="020B0502020202020204" pitchFamily="34" charset="0"/>
                <a:ea typeface="+mj-ea"/>
                <a:cs typeface="+mj-cs"/>
                <a:sym typeface="Helvetica"/>
              </a:rPr>
              <a:t> © 2021</a:t>
            </a:r>
          </a:p>
        </p:txBody>
      </p:sp>
      <p:sp>
        <p:nvSpPr>
          <p:cNvPr id="7" name="Espaço Reservado para Número de Slide 6"/>
          <p:cNvSpPr>
            <a:spLocks noGrp="1"/>
          </p:cNvSpPr>
          <p:nvPr>
            <p:ph type="sldNum" sz="quarter" idx="35"/>
          </p:nvPr>
        </p:nvSpPr>
        <p:spPr/>
        <p:txBody>
          <a:bodyPr/>
          <a:lstStyle/>
          <a:p>
            <a:pPr marL="0" marR="0" lvl="0" indent="0" algn="r" defTabSz="2178741" rtl="0" eaLnBrk="1" fontAlgn="auto" latinLnBrk="0" hangingPunct="0">
              <a:lnSpc>
                <a:spcPct val="100000"/>
              </a:lnSpc>
              <a:spcBef>
                <a:spcPts val="0"/>
              </a:spcBef>
              <a:spcAft>
                <a:spcPts val="0"/>
              </a:spcAft>
              <a:buClrTx/>
              <a:buSzTx/>
              <a:buFontTx/>
              <a:buNone/>
              <a:tabLst/>
              <a:defRPr/>
            </a:pPr>
            <a:fld id="{AD6D3279-9C4E-C94A-B134-5F196FB90914}" type="slidenum">
              <a:rPr kumimoji="0" lang="pt-BR" sz="2400" b="0" i="0" u="none" strike="noStrike" kern="0" cap="none" spc="0" normalizeH="0" baseline="0" noProof="0" smtClean="0">
                <a:ln>
                  <a:noFill/>
                </a:ln>
                <a:solidFill>
                  <a:srgbClr val="505050"/>
                </a:solidFill>
                <a:effectLst/>
                <a:uLnTx/>
                <a:uFillTx/>
                <a:latin typeface="Century Gothic" panose="020B0502020202020204" pitchFamily="34" charset="0"/>
                <a:ea typeface="+mj-ea"/>
                <a:cs typeface="+mj-cs"/>
                <a:sym typeface="Helvetica"/>
              </a:rPr>
              <a:pPr marL="0" marR="0" lvl="0" indent="0" algn="r" defTabSz="2178741" rtl="0" eaLnBrk="1" fontAlgn="auto" latinLnBrk="0" hangingPunct="0">
                <a:lnSpc>
                  <a:spcPct val="100000"/>
                </a:lnSpc>
                <a:spcBef>
                  <a:spcPts val="0"/>
                </a:spcBef>
                <a:spcAft>
                  <a:spcPts val="0"/>
                </a:spcAft>
                <a:buClrTx/>
                <a:buSzTx/>
                <a:buFontTx/>
                <a:buNone/>
                <a:tabLst/>
                <a:defRPr/>
              </a:pPr>
              <a:t>8</a:t>
            </a:fld>
            <a:endParaRPr kumimoji="0" lang="pt-BR" sz="2400" b="0" i="0" u="none" strike="noStrike" kern="0" cap="none" spc="0" normalizeH="0" baseline="0" noProof="0">
              <a:ln>
                <a:noFill/>
              </a:ln>
              <a:solidFill>
                <a:srgbClr val="505050"/>
              </a:solidFill>
              <a:effectLst/>
              <a:uLnTx/>
              <a:uFillTx/>
              <a:latin typeface="Century Gothic" panose="020B0502020202020204" pitchFamily="34" charset="0"/>
              <a:ea typeface="+mj-ea"/>
              <a:cs typeface="+mj-cs"/>
              <a:sym typeface="Helvetica"/>
            </a:endParaRPr>
          </a:p>
        </p:txBody>
      </p:sp>
      <p:pic>
        <p:nvPicPr>
          <p:cNvPr id="9" name="Imagen 9" descr="Diagrama&#10;&#10;Descripción generada automáticamente">
            <a:extLst>
              <a:ext uri="{FF2B5EF4-FFF2-40B4-BE49-F238E27FC236}">
                <a16:creationId xmlns:a16="http://schemas.microsoft.com/office/drawing/2014/main" id="{4EA7DD6A-0008-4531-8776-6FAE5E19FFA5}"/>
              </a:ext>
            </a:extLst>
          </p:cNvPr>
          <p:cNvPicPr>
            <a:picLocks noChangeAspect="1"/>
          </p:cNvPicPr>
          <p:nvPr/>
        </p:nvPicPr>
        <p:blipFill>
          <a:blip r:embed="rId3"/>
          <a:stretch>
            <a:fillRect/>
          </a:stretch>
        </p:blipFill>
        <p:spPr>
          <a:xfrm>
            <a:off x="1065915" y="3479337"/>
            <a:ext cx="22535664" cy="9477046"/>
          </a:xfrm>
          <a:prstGeom prst="rect">
            <a:avLst/>
          </a:prstGeom>
        </p:spPr>
      </p:pic>
    </p:spTree>
    <p:extLst>
      <p:ext uri="{BB962C8B-B14F-4D97-AF65-F5344CB8AC3E}">
        <p14:creationId xmlns:p14="http://schemas.microsoft.com/office/powerpoint/2010/main" val="1505488590"/>
      </p:ext>
    </p:extLst>
  </p:cSld>
  <p:clrMapOvr>
    <a:masterClrMapping/>
  </p:clrMapOvr>
  <p:transition spd="slow">
    <p:push dir="u"/>
  </p:transition>
</p:sld>
</file>

<file path=ppt/theme/theme1.xml><?xml version="1.0" encoding="utf-8"?>
<a:theme xmlns:a="http://schemas.openxmlformats.org/drawingml/2006/main" name="Tema do Office">
  <a:themeElements>
    <a:clrScheme name="everis">
      <a:dk1>
        <a:srgbClr val="505050"/>
      </a:dk1>
      <a:lt1>
        <a:srgbClr val="FFFFFF"/>
      </a:lt1>
      <a:dk2>
        <a:srgbClr val="505050"/>
      </a:dk2>
      <a:lt2>
        <a:srgbClr val="FFFFFF"/>
      </a:lt2>
      <a:accent1>
        <a:srgbClr val="59A189"/>
      </a:accent1>
      <a:accent2>
        <a:srgbClr val="58B6C0"/>
      </a:accent2>
      <a:accent3>
        <a:srgbClr val="75BDA7"/>
      </a:accent3>
      <a:accent4>
        <a:srgbClr val="7A8C8E"/>
      </a:accent4>
      <a:accent5>
        <a:srgbClr val="969696"/>
      </a:accent5>
      <a:accent6>
        <a:srgbClr val="9AAE04"/>
      </a:accent6>
      <a:hlink>
        <a:srgbClr val="0070C0"/>
      </a:hlink>
      <a:folHlink>
        <a:srgbClr val="0070C0"/>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_DS&amp;T_Windows_v2" id="{E50A5A3E-D6D2-4346-9B83-551E1E11409A}" vid="{67484AD6-736F-C84A-BECF-0671126A6071}"/>
    </a:ext>
  </a:extLst>
</a:theme>
</file>

<file path=ppt/theme/theme2.xml><?xml version="1.0" encoding="utf-8"?>
<a:theme xmlns:a="http://schemas.openxmlformats.org/drawingml/2006/main" name="Tema de Office">
  <a:themeElements>
    <a:clrScheme name="Tema de Office">
      <a:dk1>
        <a:srgbClr val="000000"/>
      </a:dk1>
      <a:lt1>
        <a:srgbClr val="FFFFFF"/>
      </a:lt1>
      <a:dk2>
        <a:srgbClr val="A7A7A7"/>
      </a:dk2>
      <a:lt2>
        <a:srgbClr val="535353"/>
      </a:lt2>
      <a:accent1>
        <a:srgbClr val="31B6FD"/>
      </a:accent1>
      <a:accent2>
        <a:srgbClr val="4584D3"/>
      </a:accent2>
      <a:accent3>
        <a:srgbClr val="5BD078"/>
      </a:accent3>
      <a:accent4>
        <a:srgbClr val="A5D028"/>
      </a:accent4>
      <a:accent5>
        <a:srgbClr val="F5C040"/>
      </a:accent5>
      <a:accent6>
        <a:srgbClr val="05E0DB"/>
      </a:accent6>
      <a:hlink>
        <a:srgbClr val="0000FF"/>
      </a:hlink>
      <a:folHlink>
        <a:srgbClr val="FF00FF"/>
      </a:folHlink>
    </a:clrScheme>
    <a:fontScheme name="Tema de Office">
      <a:majorFont>
        <a:latin typeface="Helvetica"/>
        <a:ea typeface="Helvetica"/>
        <a:cs typeface="Helvetica"/>
      </a:majorFont>
      <a:minorFont>
        <a:latin typeface="Calibri"/>
        <a:ea typeface="Calibri"/>
        <a:cs typeface="Calibri"/>
      </a:minorFont>
    </a:fontScheme>
    <a:fmtScheme name="Tema de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2178741" rtl="0" fontAlgn="auto" latinLnBrk="0" hangingPunct="0">
          <a:lnSpc>
            <a:spcPct val="100000"/>
          </a:lnSpc>
          <a:spcBef>
            <a:spcPts val="0"/>
          </a:spcBef>
          <a:spcAft>
            <a:spcPts val="0"/>
          </a:spcAft>
          <a:buClrTx/>
          <a:buSzTx/>
          <a:buFontTx/>
          <a:buNone/>
          <a:tabLst/>
          <a:defRPr kumimoji="0" sz="43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2178741" rtl="0" fontAlgn="auto" latinLnBrk="0" hangingPunct="0">
          <a:lnSpc>
            <a:spcPct val="100000"/>
          </a:lnSpc>
          <a:spcBef>
            <a:spcPts val="0"/>
          </a:spcBef>
          <a:spcAft>
            <a:spcPts val="0"/>
          </a:spcAft>
          <a:buClrTx/>
          <a:buSzTx/>
          <a:buFontTx/>
          <a:buNone/>
          <a:tabLst/>
          <a:defRPr kumimoji="0" sz="43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EA98A22ACC9D5E4F83098583F591085C" ma:contentTypeVersion="9" ma:contentTypeDescription="Crear nuevo documento." ma:contentTypeScope="" ma:versionID="adbb9880a47db78a3bd583344ef62184">
  <xsd:schema xmlns:xsd="http://www.w3.org/2001/XMLSchema" xmlns:xs="http://www.w3.org/2001/XMLSchema" xmlns:p="http://schemas.microsoft.com/office/2006/metadata/properties" xmlns:ns2="1613c6f9-e56c-4f1d-b583-dfc25476643d" xmlns:ns3="557acc0f-700a-48a6-b595-b3e79c990200" targetNamespace="http://schemas.microsoft.com/office/2006/metadata/properties" ma:root="true" ma:fieldsID="b0825bd0205882e4230f65a45cdf7c9d" ns2:_="" ns3:_="">
    <xsd:import namespace="1613c6f9-e56c-4f1d-b583-dfc25476643d"/>
    <xsd:import namespace="557acc0f-700a-48a6-b595-b3e79c99020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DateTake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13c6f9-e56c-4f1d-b583-dfc25476643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57acc0f-700a-48a6-b595-b3e79c990200"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583C432-EE05-4656-A93D-F1FC351A434B}">
  <ds:schemaRefs>
    <ds:schemaRef ds:uri="http://schemas.microsoft.com/sharepoint/v3/contenttype/forms"/>
  </ds:schemaRefs>
</ds:datastoreItem>
</file>

<file path=customXml/itemProps2.xml><?xml version="1.0" encoding="utf-8"?>
<ds:datastoreItem xmlns:ds="http://schemas.openxmlformats.org/officeDocument/2006/customXml" ds:itemID="{F8BBCAF6-B888-4D67-889F-E52D401DECE6}">
  <ds:schemaRefs>
    <ds:schemaRef ds:uri="1613c6f9-e56c-4f1d-b583-dfc25476643d"/>
    <ds:schemaRef ds:uri="557acc0f-700a-48a6-b595-b3e79c99020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AA94C66-1047-4735-8008-FF8981C55931}">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1457</TotalTime>
  <Words>797</Words>
  <Application>Microsoft Office PowerPoint</Application>
  <PresentationFormat>Personalizado</PresentationFormat>
  <Paragraphs>67</Paragraphs>
  <Slides>8</Slides>
  <Notes>6</Notes>
  <HiddenSlides>0</HiddenSlides>
  <MMClips>0</MMClips>
  <ScaleCrop>false</ScaleCrop>
  <HeadingPairs>
    <vt:vector size="4" baseType="variant">
      <vt:variant>
        <vt:lpstr>Tema</vt:lpstr>
      </vt:variant>
      <vt:variant>
        <vt:i4>1</vt:i4>
      </vt:variant>
      <vt:variant>
        <vt:lpstr>Títulos de diapositiva</vt:lpstr>
      </vt:variant>
      <vt:variant>
        <vt:i4>8</vt:i4>
      </vt:variant>
    </vt:vector>
  </HeadingPairs>
  <TitlesOfParts>
    <vt:vector size="9" baseType="lpstr">
      <vt:lpstr>Tema do Office</vt:lpstr>
      <vt:lpstr>Resultado POC Reneg PJ Utilização do framework QuickCloud Itaú + Voxel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Pedro Javier López Martínez</dc:creator>
  <cp:lastModifiedBy>Fernando Caetano Campos</cp:lastModifiedBy>
  <cp:revision>63</cp:revision>
  <dcterms:modified xsi:type="dcterms:W3CDTF">2021-04-19T23:51:29Z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0x010100EA98A22ACC9D5E4F83098583F591085C</vt:lpwstr>
  </property>
</Properties>
</file>